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700" r:id="rId6"/>
  </p:sldMasterIdLst>
  <p:notesMasterIdLst>
    <p:notesMasterId r:id="rId60"/>
  </p:notesMasterIdLst>
  <p:sldIdLst>
    <p:sldId id="368" r:id="rId7"/>
    <p:sldId id="379" r:id="rId8"/>
    <p:sldId id="380" r:id="rId9"/>
    <p:sldId id="440" r:id="rId10"/>
    <p:sldId id="402" r:id="rId11"/>
    <p:sldId id="375" r:id="rId12"/>
    <p:sldId id="403" r:id="rId13"/>
    <p:sldId id="288" r:id="rId14"/>
    <p:sldId id="429" r:id="rId15"/>
    <p:sldId id="381" r:id="rId16"/>
    <p:sldId id="404" r:id="rId17"/>
    <p:sldId id="385" r:id="rId18"/>
    <p:sldId id="361" r:id="rId19"/>
    <p:sldId id="302" r:id="rId20"/>
    <p:sldId id="271" r:id="rId21"/>
    <p:sldId id="398" r:id="rId22"/>
    <p:sldId id="421" r:id="rId23"/>
    <p:sldId id="362" r:id="rId24"/>
    <p:sldId id="365" r:id="rId25"/>
    <p:sldId id="399" r:id="rId26"/>
    <p:sldId id="422" r:id="rId27"/>
    <p:sldId id="363" r:id="rId28"/>
    <p:sldId id="364" r:id="rId29"/>
    <p:sldId id="400" r:id="rId30"/>
    <p:sldId id="423" r:id="rId31"/>
    <p:sldId id="366" r:id="rId32"/>
    <p:sldId id="367" r:id="rId33"/>
    <p:sldId id="401" r:id="rId34"/>
    <p:sldId id="358" r:id="rId35"/>
    <p:sldId id="386" r:id="rId36"/>
    <p:sldId id="388" r:id="rId37"/>
    <p:sldId id="391" r:id="rId38"/>
    <p:sldId id="390" r:id="rId39"/>
    <p:sldId id="393" r:id="rId40"/>
    <p:sldId id="334" r:id="rId41"/>
    <p:sldId id="394" r:id="rId42"/>
    <p:sldId id="405" r:id="rId43"/>
    <p:sldId id="406" r:id="rId44"/>
    <p:sldId id="407" r:id="rId45"/>
    <p:sldId id="408" r:id="rId46"/>
    <p:sldId id="409" r:id="rId47"/>
    <p:sldId id="410" r:id="rId48"/>
    <p:sldId id="411" r:id="rId49"/>
    <p:sldId id="412" r:id="rId50"/>
    <p:sldId id="397" r:id="rId51"/>
    <p:sldId id="435" r:id="rId52"/>
    <p:sldId id="420" r:id="rId53"/>
    <p:sldId id="427" r:id="rId54"/>
    <p:sldId id="425" r:id="rId55"/>
    <p:sldId id="268" r:id="rId56"/>
    <p:sldId id="436" r:id="rId57"/>
    <p:sldId id="437" r:id="rId58"/>
    <p:sldId id="438" r:id="rId59"/>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9C3F"/>
    <a:srgbClr val="000099"/>
    <a:srgbClr val="595959"/>
    <a:srgbClr val="0066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04" y="4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notesMaster" Target="notesMasters/notesMaster1.xml"/><Relationship Id="rId65" Type="http://schemas.microsoft.com/office/2016/11/relationships/changesInfo" Target="changesInfos/changesInfo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tableStyles" Target="tableStyle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恭枝 岡本" userId="de18c0c5-53d0-4d01-80c7-1f89e7089cf6" providerId="ADAL" clId="{0D4F6F18-33FE-4FEC-9F0B-C7DF47AA4208}"/>
    <pc:docChg chg="delSld">
      <pc:chgData name="恭枝 岡本" userId="de18c0c5-53d0-4d01-80c7-1f89e7089cf6" providerId="ADAL" clId="{0D4F6F18-33FE-4FEC-9F0B-C7DF47AA4208}" dt="2021-01-12T13:50:55.392" v="0" actId="47"/>
      <pc:docMkLst>
        <pc:docMk/>
      </pc:docMkLst>
      <pc:sldChg chg="del">
        <pc:chgData name="恭枝 岡本" userId="de18c0c5-53d0-4d01-80c7-1f89e7089cf6" providerId="ADAL" clId="{0D4F6F18-33FE-4FEC-9F0B-C7DF47AA4208}" dt="2021-01-12T13:50:55.392" v="0" actId="47"/>
        <pc:sldMkLst>
          <pc:docMk/>
          <pc:sldMk cId="4114994702" sldId="405"/>
        </pc:sldMkLst>
      </pc:sldChg>
      <pc:sldChg chg="del">
        <pc:chgData name="恭枝 岡本" userId="de18c0c5-53d0-4d01-80c7-1f89e7089cf6" providerId="ADAL" clId="{0D4F6F18-33FE-4FEC-9F0B-C7DF47AA4208}" dt="2021-01-12T13:50:55.392" v="0" actId="47"/>
        <pc:sldMkLst>
          <pc:docMk/>
          <pc:sldMk cId="527859804" sldId="406"/>
        </pc:sldMkLst>
      </pc:sldChg>
      <pc:sldChg chg="del">
        <pc:chgData name="恭枝 岡本" userId="de18c0c5-53d0-4d01-80c7-1f89e7089cf6" providerId="ADAL" clId="{0D4F6F18-33FE-4FEC-9F0B-C7DF47AA4208}" dt="2021-01-12T13:50:55.392" v="0" actId="47"/>
        <pc:sldMkLst>
          <pc:docMk/>
          <pc:sldMk cId="3979853051" sldId="407"/>
        </pc:sldMkLst>
      </pc:sldChg>
      <pc:sldChg chg="del">
        <pc:chgData name="恭枝 岡本" userId="de18c0c5-53d0-4d01-80c7-1f89e7089cf6" providerId="ADAL" clId="{0D4F6F18-33FE-4FEC-9F0B-C7DF47AA4208}" dt="2021-01-12T13:50:55.392" v="0" actId="47"/>
        <pc:sldMkLst>
          <pc:docMk/>
          <pc:sldMk cId="382288014" sldId="408"/>
        </pc:sldMkLst>
      </pc:sldChg>
      <pc:sldChg chg="del">
        <pc:chgData name="恭枝 岡本" userId="de18c0c5-53d0-4d01-80c7-1f89e7089cf6" providerId="ADAL" clId="{0D4F6F18-33FE-4FEC-9F0B-C7DF47AA4208}" dt="2021-01-12T13:50:55.392" v="0" actId="47"/>
        <pc:sldMkLst>
          <pc:docMk/>
          <pc:sldMk cId="3410822245" sldId="409"/>
        </pc:sldMkLst>
      </pc:sldChg>
      <pc:sldChg chg="del">
        <pc:chgData name="恭枝 岡本" userId="de18c0c5-53d0-4d01-80c7-1f89e7089cf6" providerId="ADAL" clId="{0D4F6F18-33FE-4FEC-9F0B-C7DF47AA4208}" dt="2021-01-12T13:50:55.392" v="0" actId="47"/>
        <pc:sldMkLst>
          <pc:docMk/>
          <pc:sldMk cId="3855780079" sldId="410"/>
        </pc:sldMkLst>
      </pc:sldChg>
      <pc:sldChg chg="del">
        <pc:chgData name="恭枝 岡本" userId="de18c0c5-53d0-4d01-80c7-1f89e7089cf6" providerId="ADAL" clId="{0D4F6F18-33FE-4FEC-9F0B-C7DF47AA4208}" dt="2021-01-12T13:50:55.392" v="0" actId="47"/>
        <pc:sldMkLst>
          <pc:docMk/>
          <pc:sldMk cId="1145339171" sldId="411"/>
        </pc:sldMkLst>
      </pc:sldChg>
      <pc:sldChg chg="del">
        <pc:chgData name="恭枝 岡本" userId="de18c0c5-53d0-4d01-80c7-1f89e7089cf6" providerId="ADAL" clId="{0D4F6F18-33FE-4FEC-9F0B-C7DF47AA4208}" dt="2021-01-12T13:50:55.392" v="0" actId="47"/>
        <pc:sldMkLst>
          <pc:docMk/>
          <pc:sldMk cId="3926431514" sldId="412"/>
        </pc:sldMkLst>
      </pc:sldChg>
    </pc:docChg>
  </pc:docChgLst>
  <pc:docChgLst>
    <pc:chgData name="恭枝 岡本" userId="de18c0c5-53d0-4d01-80c7-1f89e7089cf6" providerId="ADAL" clId="{8639D94C-F456-42FC-82AF-ADDA2103E223}"/>
    <pc:docChg chg="undo custSel delSld modSld">
      <pc:chgData name="恭枝 岡本" userId="de18c0c5-53d0-4d01-80c7-1f89e7089cf6" providerId="ADAL" clId="{8639D94C-F456-42FC-82AF-ADDA2103E223}" dt="2021-01-12T14:47:39.879" v="507" actId="478"/>
      <pc:docMkLst>
        <pc:docMk/>
      </pc:docMkLst>
      <pc:sldChg chg="delSp modSp">
        <pc:chgData name="恭枝 岡本" userId="de18c0c5-53d0-4d01-80c7-1f89e7089cf6" providerId="ADAL" clId="{8639D94C-F456-42FC-82AF-ADDA2103E223}" dt="2021-01-12T14:46:05.191" v="480" actId="1076"/>
        <pc:sldMkLst>
          <pc:docMk/>
          <pc:sldMk cId="1349526016" sldId="288"/>
        </pc:sldMkLst>
        <pc:spChg chg="ord">
          <ac:chgData name="恭枝 岡本" userId="de18c0c5-53d0-4d01-80c7-1f89e7089cf6" providerId="ADAL" clId="{8639D94C-F456-42FC-82AF-ADDA2103E223}" dt="2021-01-12T14:45:44.672" v="475" actId="166"/>
          <ac:spMkLst>
            <pc:docMk/>
            <pc:sldMk cId="1349526016" sldId="288"/>
            <ac:spMk id="27" creationId="{8B26CC0F-94F8-4AA4-882B-72EFFB6B443E}"/>
          </ac:spMkLst>
        </pc:spChg>
        <pc:spChg chg="ord">
          <ac:chgData name="恭枝 岡本" userId="de18c0c5-53d0-4d01-80c7-1f89e7089cf6" providerId="ADAL" clId="{8639D94C-F456-42FC-82AF-ADDA2103E223}" dt="2021-01-12T14:46:03.102" v="479" actId="166"/>
          <ac:spMkLst>
            <pc:docMk/>
            <pc:sldMk cId="1349526016" sldId="288"/>
            <ac:spMk id="28" creationId="{A8CCA863-8E4B-46F0-9FA1-86D2301C2B07}"/>
          </ac:spMkLst>
        </pc:spChg>
        <pc:picChg chg="del">
          <ac:chgData name="恭枝 岡本" userId="de18c0c5-53d0-4d01-80c7-1f89e7089cf6" providerId="ADAL" clId="{8639D94C-F456-42FC-82AF-ADDA2103E223}" dt="2021-01-12T14:45:28.382" v="471" actId="21"/>
          <ac:picMkLst>
            <pc:docMk/>
            <pc:sldMk cId="1349526016" sldId="288"/>
            <ac:picMk id="3" creationId="{C35C6B42-0A5B-4D21-BF77-AB315E529B13}"/>
          </ac:picMkLst>
        </pc:picChg>
        <pc:picChg chg="del">
          <ac:chgData name="恭枝 岡本" userId="de18c0c5-53d0-4d01-80c7-1f89e7089cf6" providerId="ADAL" clId="{8639D94C-F456-42FC-82AF-ADDA2103E223}" dt="2021-01-12T14:45:50.165" v="476" actId="21"/>
          <ac:picMkLst>
            <pc:docMk/>
            <pc:sldMk cId="1349526016" sldId="288"/>
            <ac:picMk id="4" creationId="{8BD34C88-42BF-4050-B876-947E3F7F2464}"/>
          </ac:picMkLst>
        </pc:picChg>
        <pc:picChg chg="mod ord">
          <ac:chgData name="恭枝 岡本" userId="de18c0c5-53d0-4d01-80c7-1f89e7089cf6" providerId="ADAL" clId="{8639D94C-F456-42FC-82AF-ADDA2103E223}" dt="2021-01-12T14:45:40.726" v="474" actId="167"/>
          <ac:picMkLst>
            <pc:docMk/>
            <pc:sldMk cId="1349526016" sldId="288"/>
            <ac:picMk id="6" creationId="{63C1DC9A-A36B-4E4B-A6E7-58F6FF7CA720}"/>
          </ac:picMkLst>
        </pc:picChg>
        <pc:picChg chg="mod">
          <ac:chgData name="恭枝 岡本" userId="de18c0c5-53d0-4d01-80c7-1f89e7089cf6" providerId="ADAL" clId="{8639D94C-F456-42FC-82AF-ADDA2103E223}" dt="2021-01-12T14:46:05.191" v="480" actId="1076"/>
          <ac:picMkLst>
            <pc:docMk/>
            <pc:sldMk cId="1349526016" sldId="288"/>
            <ac:picMk id="11" creationId="{03CAEA49-6AB2-4E9D-BBFB-45006351243B}"/>
          </ac:picMkLst>
        </pc:picChg>
      </pc:sldChg>
      <pc:sldChg chg="addSp delSp modSp">
        <pc:chgData name="恭枝 岡本" userId="de18c0c5-53d0-4d01-80c7-1f89e7089cf6" providerId="ADAL" clId="{8639D94C-F456-42FC-82AF-ADDA2103E223}" dt="2021-01-12T14:26:43.945" v="324" actId="1076"/>
        <pc:sldMkLst>
          <pc:docMk/>
          <pc:sldMk cId="2288175335" sldId="334"/>
        </pc:sldMkLst>
        <pc:spChg chg="mod">
          <ac:chgData name="恭枝 岡本" userId="de18c0c5-53d0-4d01-80c7-1f89e7089cf6" providerId="ADAL" clId="{8639D94C-F456-42FC-82AF-ADDA2103E223}" dt="2021-01-12T14:25:42.540" v="308" actId="1076"/>
          <ac:spMkLst>
            <pc:docMk/>
            <pc:sldMk cId="2288175335" sldId="334"/>
            <ac:spMk id="15" creationId="{334C2525-3D0C-4872-8E29-2D3A776B9F81}"/>
          </ac:spMkLst>
        </pc:spChg>
        <pc:spChg chg="mod">
          <ac:chgData name="恭枝 岡本" userId="de18c0c5-53d0-4d01-80c7-1f89e7089cf6" providerId="ADAL" clId="{8639D94C-F456-42FC-82AF-ADDA2103E223}" dt="2021-01-12T14:25:42.540" v="308" actId="1076"/>
          <ac:spMkLst>
            <pc:docMk/>
            <pc:sldMk cId="2288175335" sldId="334"/>
            <ac:spMk id="25" creationId="{6C32DCF2-24DE-411B-8DE5-5F72017160C3}"/>
          </ac:spMkLst>
        </pc:spChg>
        <pc:spChg chg="mod">
          <ac:chgData name="恭枝 岡本" userId="de18c0c5-53d0-4d01-80c7-1f89e7089cf6" providerId="ADAL" clId="{8639D94C-F456-42FC-82AF-ADDA2103E223}" dt="2021-01-12T14:25:42.540" v="308" actId="1076"/>
          <ac:spMkLst>
            <pc:docMk/>
            <pc:sldMk cId="2288175335" sldId="334"/>
            <ac:spMk id="34" creationId="{33727C37-0DA3-4D40-B516-B8B6669E12B9}"/>
          </ac:spMkLst>
        </pc:spChg>
        <pc:spChg chg="mod">
          <ac:chgData name="恭枝 岡本" userId="de18c0c5-53d0-4d01-80c7-1f89e7089cf6" providerId="ADAL" clId="{8639D94C-F456-42FC-82AF-ADDA2103E223}" dt="2021-01-12T14:25:42.540" v="308" actId="1076"/>
          <ac:spMkLst>
            <pc:docMk/>
            <pc:sldMk cId="2288175335" sldId="334"/>
            <ac:spMk id="49" creationId="{E3280C4A-0623-4351-8816-DD4F15C3C04E}"/>
          </ac:spMkLst>
        </pc:spChg>
        <pc:picChg chg="add mod">
          <ac:chgData name="恭枝 岡本" userId="de18c0c5-53d0-4d01-80c7-1f89e7089cf6" providerId="ADAL" clId="{8639D94C-F456-42FC-82AF-ADDA2103E223}" dt="2021-01-12T14:24:29.627" v="296" actId="14100"/>
          <ac:picMkLst>
            <pc:docMk/>
            <pc:sldMk cId="2288175335" sldId="334"/>
            <ac:picMk id="2" creationId="{391243C1-9967-4760-B89D-1A83545032E2}"/>
          </ac:picMkLst>
        </pc:picChg>
        <pc:picChg chg="del mod">
          <ac:chgData name="恭枝 岡本" userId="de18c0c5-53d0-4d01-80c7-1f89e7089cf6" providerId="ADAL" clId="{8639D94C-F456-42FC-82AF-ADDA2103E223}" dt="2021-01-12T14:23:52.250" v="288" actId="478"/>
          <ac:picMkLst>
            <pc:docMk/>
            <pc:sldMk cId="2288175335" sldId="334"/>
            <ac:picMk id="6" creationId="{AB11F772-4B4B-4DBB-94F0-F14A01C26E2C}"/>
          </ac:picMkLst>
        </pc:picChg>
        <pc:picChg chg="del">
          <ac:chgData name="恭枝 岡本" userId="de18c0c5-53d0-4d01-80c7-1f89e7089cf6" providerId="ADAL" clId="{8639D94C-F456-42FC-82AF-ADDA2103E223}" dt="2021-01-12T14:24:07.119" v="292" actId="478"/>
          <ac:picMkLst>
            <pc:docMk/>
            <pc:sldMk cId="2288175335" sldId="334"/>
            <ac:picMk id="7" creationId="{DA860003-E253-484C-A272-59B841D5C9EA}"/>
          </ac:picMkLst>
        </pc:picChg>
        <pc:picChg chg="mod">
          <ac:chgData name="恭枝 岡本" userId="de18c0c5-53d0-4d01-80c7-1f89e7089cf6" providerId="ADAL" clId="{8639D94C-F456-42FC-82AF-ADDA2103E223}" dt="2021-01-12T14:24:38.156" v="297" actId="14100"/>
          <ac:picMkLst>
            <pc:docMk/>
            <pc:sldMk cId="2288175335" sldId="334"/>
            <ac:picMk id="13" creationId="{13826C44-1BC2-47C8-9F8D-92A5D17AC4F3}"/>
          </ac:picMkLst>
        </pc:picChg>
        <pc:picChg chg="del mod">
          <ac:chgData name="恭枝 岡本" userId="de18c0c5-53d0-4d01-80c7-1f89e7089cf6" providerId="ADAL" clId="{8639D94C-F456-42FC-82AF-ADDA2103E223}" dt="2021-01-12T14:25:26.790" v="302" actId="478"/>
          <ac:picMkLst>
            <pc:docMk/>
            <pc:sldMk cId="2288175335" sldId="334"/>
            <ac:picMk id="22" creationId="{5AB418C0-A9A2-4806-85F3-1FD6D7586388}"/>
          </ac:picMkLst>
        </pc:picChg>
        <pc:picChg chg="del">
          <ac:chgData name="恭枝 岡本" userId="de18c0c5-53d0-4d01-80c7-1f89e7089cf6" providerId="ADAL" clId="{8639D94C-F456-42FC-82AF-ADDA2103E223}" dt="2021-01-12T14:25:09.519" v="300" actId="478"/>
          <ac:picMkLst>
            <pc:docMk/>
            <pc:sldMk cId="2288175335" sldId="334"/>
            <ac:picMk id="24" creationId="{6CFAA084-D075-4FA9-9736-0A4D0BDC87C2}"/>
          </ac:picMkLst>
        </pc:picChg>
        <pc:picChg chg="del">
          <ac:chgData name="恭枝 岡本" userId="de18c0c5-53d0-4d01-80c7-1f89e7089cf6" providerId="ADAL" clId="{8639D94C-F456-42FC-82AF-ADDA2103E223}" dt="2021-01-12T14:25:56.315" v="311" actId="478"/>
          <ac:picMkLst>
            <pc:docMk/>
            <pc:sldMk cId="2288175335" sldId="334"/>
            <ac:picMk id="31" creationId="{EC248D89-A194-4D69-9321-A6386235F280}"/>
          </ac:picMkLst>
        </pc:picChg>
        <pc:picChg chg="del">
          <ac:chgData name="恭枝 岡本" userId="de18c0c5-53d0-4d01-80c7-1f89e7089cf6" providerId="ADAL" clId="{8639D94C-F456-42FC-82AF-ADDA2103E223}" dt="2021-01-12T14:26:03.311" v="312" actId="478"/>
          <ac:picMkLst>
            <pc:docMk/>
            <pc:sldMk cId="2288175335" sldId="334"/>
            <ac:picMk id="33" creationId="{F5DBEEFF-56F4-4516-98DC-7AD7C5C472CB}"/>
          </ac:picMkLst>
        </pc:picChg>
        <pc:picChg chg="add mod">
          <ac:chgData name="恭枝 岡本" userId="de18c0c5-53d0-4d01-80c7-1f89e7089cf6" providerId="ADAL" clId="{8639D94C-F456-42FC-82AF-ADDA2103E223}" dt="2021-01-12T14:24:29.627" v="296" actId="14100"/>
          <ac:picMkLst>
            <pc:docMk/>
            <pc:sldMk cId="2288175335" sldId="334"/>
            <ac:picMk id="42" creationId="{7EF28023-36DB-4921-A782-4D14EBD96401}"/>
          </ac:picMkLst>
        </pc:picChg>
        <pc:picChg chg="del mod">
          <ac:chgData name="恭枝 岡本" userId="de18c0c5-53d0-4d01-80c7-1f89e7089cf6" providerId="ADAL" clId="{8639D94C-F456-42FC-82AF-ADDA2103E223}" dt="2021-01-12T14:26:16" v="317" actId="478"/>
          <ac:picMkLst>
            <pc:docMk/>
            <pc:sldMk cId="2288175335" sldId="334"/>
            <ac:picMk id="43" creationId="{9FB29411-C669-442D-912E-BEA5C793B9E5}"/>
          </ac:picMkLst>
        </pc:picChg>
        <pc:picChg chg="del">
          <ac:chgData name="恭枝 岡本" userId="de18c0c5-53d0-4d01-80c7-1f89e7089cf6" providerId="ADAL" clId="{8639D94C-F456-42FC-82AF-ADDA2103E223}" dt="2021-01-12T14:26:40.167" v="323" actId="478"/>
          <ac:picMkLst>
            <pc:docMk/>
            <pc:sldMk cId="2288175335" sldId="334"/>
            <ac:picMk id="44" creationId="{86835435-94B0-4CA8-B8B8-3848C4E355FF}"/>
          </ac:picMkLst>
        </pc:picChg>
        <pc:picChg chg="add mod">
          <ac:chgData name="恭枝 岡本" userId="de18c0c5-53d0-4d01-80c7-1f89e7089cf6" providerId="ADAL" clId="{8639D94C-F456-42FC-82AF-ADDA2103E223}" dt="2021-01-12T14:25:37.143" v="306" actId="1076"/>
          <ac:picMkLst>
            <pc:docMk/>
            <pc:sldMk cId="2288175335" sldId="334"/>
            <ac:picMk id="50" creationId="{09780E68-3E52-452F-B0CC-064F58E46F8D}"/>
          </ac:picMkLst>
        </pc:picChg>
        <pc:picChg chg="add mod">
          <ac:chgData name="恭枝 岡本" userId="de18c0c5-53d0-4d01-80c7-1f89e7089cf6" providerId="ADAL" clId="{8639D94C-F456-42FC-82AF-ADDA2103E223}" dt="2021-01-12T14:25:37.143" v="306" actId="1076"/>
          <ac:picMkLst>
            <pc:docMk/>
            <pc:sldMk cId="2288175335" sldId="334"/>
            <ac:picMk id="51" creationId="{80A1BDAA-287D-491C-B236-74CCACE2FB57}"/>
          </ac:picMkLst>
        </pc:picChg>
        <pc:picChg chg="add mod">
          <ac:chgData name="恭枝 岡本" userId="de18c0c5-53d0-4d01-80c7-1f89e7089cf6" providerId="ADAL" clId="{8639D94C-F456-42FC-82AF-ADDA2103E223}" dt="2021-01-12T14:26:08.718" v="315" actId="1076"/>
          <ac:picMkLst>
            <pc:docMk/>
            <pc:sldMk cId="2288175335" sldId="334"/>
            <ac:picMk id="52" creationId="{CF1EB140-9C76-4E95-BB97-0BB14359D7A3}"/>
          </ac:picMkLst>
        </pc:picChg>
        <pc:picChg chg="add mod">
          <ac:chgData name="恭枝 岡本" userId="de18c0c5-53d0-4d01-80c7-1f89e7089cf6" providerId="ADAL" clId="{8639D94C-F456-42FC-82AF-ADDA2103E223}" dt="2021-01-12T14:26:05.387" v="314" actId="1076"/>
          <ac:picMkLst>
            <pc:docMk/>
            <pc:sldMk cId="2288175335" sldId="334"/>
            <ac:picMk id="53" creationId="{DC67666D-7D0F-482B-B1F8-0826DC2AFD82}"/>
          </ac:picMkLst>
        </pc:picChg>
        <pc:picChg chg="add mod">
          <ac:chgData name="恭枝 岡本" userId="de18c0c5-53d0-4d01-80c7-1f89e7089cf6" providerId="ADAL" clId="{8639D94C-F456-42FC-82AF-ADDA2103E223}" dt="2021-01-12T14:26:23.337" v="320" actId="1076"/>
          <ac:picMkLst>
            <pc:docMk/>
            <pc:sldMk cId="2288175335" sldId="334"/>
            <ac:picMk id="54" creationId="{A65B7AB3-BDA7-4F51-9B5D-A7F7E7C4AD98}"/>
          </ac:picMkLst>
        </pc:picChg>
        <pc:picChg chg="add mod">
          <ac:chgData name="恭枝 岡本" userId="de18c0c5-53d0-4d01-80c7-1f89e7089cf6" providerId="ADAL" clId="{8639D94C-F456-42FC-82AF-ADDA2103E223}" dt="2021-01-12T14:26:43.945" v="324" actId="1076"/>
          <ac:picMkLst>
            <pc:docMk/>
            <pc:sldMk cId="2288175335" sldId="334"/>
            <ac:picMk id="55" creationId="{DC25536D-DFF2-489E-8F23-256A63436AE3}"/>
          </ac:picMkLst>
        </pc:picChg>
      </pc:sldChg>
      <pc:sldChg chg="delSp modSp">
        <pc:chgData name="恭枝 岡本" userId="de18c0c5-53d0-4d01-80c7-1f89e7089cf6" providerId="ADAL" clId="{8639D94C-F456-42FC-82AF-ADDA2103E223}" dt="2021-01-12T14:27:50.231" v="333" actId="1076"/>
        <pc:sldMkLst>
          <pc:docMk/>
          <pc:sldMk cId="4277926098" sldId="358"/>
        </pc:sldMkLst>
        <pc:picChg chg="del">
          <ac:chgData name="恭枝 岡本" userId="de18c0c5-53d0-4d01-80c7-1f89e7089cf6" providerId="ADAL" clId="{8639D94C-F456-42FC-82AF-ADDA2103E223}" dt="2021-01-12T14:27:10.957" v="325" actId="21"/>
          <ac:picMkLst>
            <pc:docMk/>
            <pc:sldMk cId="4277926098" sldId="358"/>
            <ac:picMk id="2" creationId="{0673781B-FB58-4F0D-B7A3-E3C305B793D3}"/>
          </ac:picMkLst>
        </pc:picChg>
        <pc:picChg chg="del">
          <ac:chgData name="恭枝 岡本" userId="de18c0c5-53d0-4d01-80c7-1f89e7089cf6" providerId="ADAL" clId="{8639D94C-F456-42FC-82AF-ADDA2103E223}" dt="2021-01-12T14:27:20.866" v="327" actId="21"/>
          <ac:picMkLst>
            <pc:docMk/>
            <pc:sldMk cId="4277926098" sldId="358"/>
            <ac:picMk id="3" creationId="{35980761-E6B9-406D-8063-741FD02226E2}"/>
          </ac:picMkLst>
        </pc:picChg>
        <pc:picChg chg="del">
          <ac:chgData name="恭枝 岡本" userId="de18c0c5-53d0-4d01-80c7-1f89e7089cf6" providerId="ADAL" clId="{8639D94C-F456-42FC-82AF-ADDA2103E223}" dt="2021-01-12T14:27:31.722" v="329" actId="21"/>
          <ac:picMkLst>
            <pc:docMk/>
            <pc:sldMk cId="4277926098" sldId="358"/>
            <ac:picMk id="4" creationId="{01720A60-66B2-42AC-8630-E8F8272C37A0}"/>
          </ac:picMkLst>
        </pc:picChg>
        <pc:picChg chg="del">
          <ac:chgData name="恭枝 岡本" userId="de18c0c5-53d0-4d01-80c7-1f89e7089cf6" providerId="ADAL" clId="{8639D94C-F456-42FC-82AF-ADDA2103E223}" dt="2021-01-12T14:27:40.378" v="331" actId="21"/>
          <ac:picMkLst>
            <pc:docMk/>
            <pc:sldMk cId="4277926098" sldId="358"/>
            <ac:picMk id="6" creationId="{733BFCB8-A2B9-4D02-A754-B1BF2A081409}"/>
          </ac:picMkLst>
        </pc:picChg>
        <pc:picChg chg="mod">
          <ac:chgData name="恭枝 岡本" userId="de18c0c5-53d0-4d01-80c7-1f89e7089cf6" providerId="ADAL" clId="{8639D94C-F456-42FC-82AF-ADDA2103E223}" dt="2021-01-12T14:27:19.116" v="326" actId="1076"/>
          <ac:picMkLst>
            <pc:docMk/>
            <pc:sldMk cId="4277926098" sldId="358"/>
            <ac:picMk id="12" creationId="{C20DB270-C2F1-4F85-B042-41EE3DD59ACA}"/>
          </ac:picMkLst>
        </pc:picChg>
        <pc:picChg chg="mod">
          <ac:chgData name="恭枝 岡本" userId="de18c0c5-53d0-4d01-80c7-1f89e7089cf6" providerId="ADAL" clId="{8639D94C-F456-42FC-82AF-ADDA2103E223}" dt="2021-01-12T14:27:29.100" v="328" actId="1076"/>
          <ac:picMkLst>
            <pc:docMk/>
            <pc:sldMk cId="4277926098" sldId="358"/>
            <ac:picMk id="13" creationId="{5EBD6309-9DC9-4221-AF89-193697EEC7BA}"/>
          </ac:picMkLst>
        </pc:picChg>
        <pc:picChg chg="mod">
          <ac:chgData name="恭枝 岡本" userId="de18c0c5-53d0-4d01-80c7-1f89e7089cf6" providerId="ADAL" clId="{8639D94C-F456-42FC-82AF-ADDA2103E223}" dt="2021-01-12T14:27:39.144" v="330" actId="1076"/>
          <ac:picMkLst>
            <pc:docMk/>
            <pc:sldMk cId="4277926098" sldId="358"/>
            <ac:picMk id="14" creationId="{DB591736-8111-4FD7-932D-C8188F2DC5E9}"/>
          </ac:picMkLst>
        </pc:picChg>
        <pc:picChg chg="mod">
          <ac:chgData name="恭枝 岡本" userId="de18c0c5-53d0-4d01-80c7-1f89e7089cf6" providerId="ADAL" clId="{8639D94C-F456-42FC-82AF-ADDA2103E223}" dt="2021-01-12T14:27:50.231" v="333" actId="1076"/>
          <ac:picMkLst>
            <pc:docMk/>
            <pc:sldMk cId="4277926098" sldId="358"/>
            <ac:picMk id="15" creationId="{12BCB200-41A9-40B2-A051-D4EE928A0332}"/>
          </ac:picMkLst>
        </pc:picChg>
      </pc:sldChg>
      <pc:sldChg chg="delSp modSp">
        <pc:chgData name="恭枝 岡本" userId="de18c0c5-53d0-4d01-80c7-1f89e7089cf6" providerId="ADAL" clId="{8639D94C-F456-42FC-82AF-ADDA2103E223}" dt="2021-01-12T14:34:29.070" v="376" actId="1076"/>
        <pc:sldMkLst>
          <pc:docMk/>
          <pc:sldMk cId="2566693879" sldId="362"/>
        </pc:sldMkLst>
        <pc:grpChg chg="del">
          <ac:chgData name="恭枝 岡本" userId="de18c0c5-53d0-4d01-80c7-1f89e7089cf6" providerId="ADAL" clId="{8639D94C-F456-42FC-82AF-ADDA2103E223}" dt="2021-01-12T14:34:18.881" v="375" actId="21"/>
          <ac:grpSpMkLst>
            <pc:docMk/>
            <pc:sldMk cId="2566693879" sldId="362"/>
            <ac:grpSpMk id="30" creationId="{9FCFEE61-7CC2-47ED-BEED-4EAF14B3E08E}"/>
          </ac:grpSpMkLst>
        </pc:grpChg>
        <pc:picChg chg="mod">
          <ac:chgData name="恭枝 岡本" userId="de18c0c5-53d0-4d01-80c7-1f89e7089cf6" providerId="ADAL" clId="{8639D94C-F456-42FC-82AF-ADDA2103E223}" dt="2021-01-12T14:34:29.070" v="376" actId="1076"/>
          <ac:picMkLst>
            <pc:docMk/>
            <pc:sldMk cId="2566693879" sldId="362"/>
            <ac:picMk id="3" creationId="{7CBB12E1-BCE0-47A2-89DE-3B2171B7D766}"/>
          </ac:picMkLst>
        </pc:picChg>
      </pc:sldChg>
      <pc:sldChg chg="addSp delSp modSp">
        <pc:chgData name="恭枝 岡本" userId="de18c0c5-53d0-4d01-80c7-1f89e7089cf6" providerId="ADAL" clId="{8639D94C-F456-42FC-82AF-ADDA2103E223}" dt="2021-01-12T14:46:29.832" v="481" actId="478"/>
        <pc:sldMkLst>
          <pc:docMk/>
          <pc:sldMk cId="3842617324" sldId="363"/>
        </pc:sldMkLst>
        <pc:grpChg chg="add del mod">
          <ac:chgData name="恭枝 岡本" userId="de18c0c5-53d0-4d01-80c7-1f89e7089cf6" providerId="ADAL" clId="{8639D94C-F456-42FC-82AF-ADDA2103E223}" dt="2021-01-12T14:46:29.832" v="481" actId="478"/>
          <ac:grpSpMkLst>
            <pc:docMk/>
            <pc:sldMk cId="3842617324" sldId="363"/>
            <ac:grpSpMk id="18" creationId="{888491CE-8BAE-44E3-8630-891F5C24F280}"/>
          </ac:grpSpMkLst>
        </pc:grpChg>
        <pc:picChg chg="mod">
          <ac:chgData name="恭枝 岡本" userId="de18c0c5-53d0-4d01-80c7-1f89e7089cf6" providerId="ADAL" clId="{8639D94C-F456-42FC-82AF-ADDA2103E223}" dt="2021-01-12T14:11:28.007" v="154" actId="1076"/>
          <ac:picMkLst>
            <pc:docMk/>
            <pc:sldMk cId="3842617324" sldId="363"/>
            <ac:picMk id="2" creationId="{8527D390-49E7-439A-9306-7A6A08967B44}"/>
          </ac:picMkLst>
        </pc:picChg>
        <pc:picChg chg="mod">
          <ac:chgData name="恭枝 岡本" userId="de18c0c5-53d0-4d01-80c7-1f89e7089cf6" providerId="ADAL" clId="{8639D94C-F456-42FC-82AF-ADDA2103E223}" dt="2021-01-12T14:34:46.072" v="378" actId="1076"/>
          <ac:picMkLst>
            <pc:docMk/>
            <pc:sldMk cId="3842617324" sldId="363"/>
            <ac:picMk id="3" creationId="{F9D7B366-DD5B-4381-B93B-8C158D80B810}"/>
          </ac:picMkLst>
        </pc:picChg>
        <pc:picChg chg="del">
          <ac:chgData name="恭枝 岡本" userId="de18c0c5-53d0-4d01-80c7-1f89e7089cf6" providerId="ADAL" clId="{8639D94C-F456-42FC-82AF-ADDA2103E223}" dt="2021-01-12T14:11:19.817" v="153" actId="21"/>
          <ac:picMkLst>
            <pc:docMk/>
            <pc:sldMk cId="3842617324" sldId="363"/>
            <ac:picMk id="35" creationId="{2151D4EB-49D5-41F3-82AE-3FE8202F77F3}"/>
          </ac:picMkLst>
        </pc:picChg>
        <pc:picChg chg="del">
          <ac:chgData name="恭枝 岡本" userId="de18c0c5-53d0-4d01-80c7-1f89e7089cf6" providerId="ADAL" clId="{8639D94C-F456-42FC-82AF-ADDA2103E223}" dt="2021-01-12T14:34:38.081" v="377" actId="21"/>
          <ac:picMkLst>
            <pc:docMk/>
            <pc:sldMk cId="3842617324" sldId="363"/>
            <ac:picMk id="36" creationId="{ACDA5901-C05D-4D23-9414-B408F64C500E}"/>
          </ac:picMkLst>
        </pc:picChg>
      </pc:sldChg>
      <pc:sldChg chg="addSp delSp modSp">
        <pc:chgData name="恭枝 岡本" userId="de18c0c5-53d0-4d01-80c7-1f89e7089cf6" providerId="ADAL" clId="{8639D94C-F456-42FC-82AF-ADDA2103E223}" dt="2021-01-12T14:46:32.540" v="482" actId="478"/>
        <pc:sldMkLst>
          <pc:docMk/>
          <pc:sldMk cId="3639011797" sldId="364"/>
        </pc:sldMkLst>
        <pc:grpChg chg="add del mod">
          <ac:chgData name="恭枝 岡本" userId="de18c0c5-53d0-4d01-80c7-1f89e7089cf6" providerId="ADAL" clId="{8639D94C-F456-42FC-82AF-ADDA2103E223}" dt="2021-01-12T14:46:32.540" v="482" actId="478"/>
          <ac:grpSpMkLst>
            <pc:docMk/>
            <pc:sldMk cId="3639011797" sldId="364"/>
            <ac:grpSpMk id="16" creationId="{9FDC0AAE-1DFA-4C29-BEF8-9C9EDCCDF924}"/>
          </ac:grpSpMkLst>
        </pc:grpChg>
        <pc:picChg chg="mod">
          <ac:chgData name="恭枝 岡本" userId="de18c0c5-53d0-4d01-80c7-1f89e7089cf6" providerId="ADAL" clId="{8639D94C-F456-42FC-82AF-ADDA2103E223}" dt="2021-01-12T14:11:51.556" v="162" actId="1076"/>
          <ac:picMkLst>
            <pc:docMk/>
            <pc:sldMk cId="3639011797" sldId="364"/>
            <ac:picMk id="3" creationId="{AB52BF84-11B9-4C3F-81C4-E5C19F83A894}"/>
          </ac:picMkLst>
        </pc:picChg>
        <pc:picChg chg="del">
          <ac:chgData name="恭枝 岡本" userId="de18c0c5-53d0-4d01-80c7-1f89e7089cf6" providerId="ADAL" clId="{8639D94C-F456-42FC-82AF-ADDA2103E223}" dt="2021-01-12T14:11:44.756" v="161" actId="21"/>
          <ac:picMkLst>
            <pc:docMk/>
            <pc:sldMk cId="3639011797" sldId="364"/>
            <ac:picMk id="12" creationId="{7F6823B3-8676-4E86-BD7E-7295E03C99A4}"/>
          </ac:picMkLst>
        </pc:picChg>
      </pc:sldChg>
      <pc:sldChg chg="addSp delSp modSp">
        <pc:chgData name="恭枝 岡本" userId="de18c0c5-53d0-4d01-80c7-1f89e7089cf6" providerId="ADAL" clId="{8639D94C-F456-42FC-82AF-ADDA2103E223}" dt="2021-01-12T14:46:37.086" v="483" actId="478"/>
        <pc:sldMkLst>
          <pc:docMk/>
          <pc:sldMk cId="1629761102" sldId="366"/>
        </pc:sldMkLst>
        <pc:grpChg chg="add del">
          <ac:chgData name="恭枝 岡本" userId="de18c0c5-53d0-4d01-80c7-1f89e7089cf6" providerId="ADAL" clId="{8639D94C-F456-42FC-82AF-ADDA2103E223}" dt="2021-01-12T14:46:37.086" v="483" actId="478"/>
          <ac:grpSpMkLst>
            <pc:docMk/>
            <pc:sldMk cId="1629761102" sldId="366"/>
            <ac:grpSpMk id="22" creationId="{3917BFB5-100B-4300-9B3B-8CAE8D5137B8}"/>
          </ac:grpSpMkLst>
        </pc:grpChg>
        <pc:picChg chg="mod ord">
          <ac:chgData name="恭枝 岡本" userId="de18c0c5-53d0-4d01-80c7-1f89e7089cf6" providerId="ADAL" clId="{8639D94C-F456-42FC-82AF-ADDA2103E223}" dt="2021-01-12T14:28:59.617" v="347" actId="167"/>
          <ac:picMkLst>
            <pc:docMk/>
            <pc:sldMk cId="1629761102" sldId="366"/>
            <ac:picMk id="2" creationId="{28295DA4-BBE5-4252-87D9-F08C52D9BFC0}"/>
          </ac:picMkLst>
        </pc:picChg>
        <pc:picChg chg="mod">
          <ac:chgData name="恭枝 岡本" userId="de18c0c5-53d0-4d01-80c7-1f89e7089cf6" providerId="ADAL" clId="{8639D94C-F456-42FC-82AF-ADDA2103E223}" dt="2021-01-12T14:35:19.367" v="380" actId="1076"/>
          <ac:picMkLst>
            <pc:docMk/>
            <pc:sldMk cId="1629761102" sldId="366"/>
            <ac:picMk id="3" creationId="{5186FF4B-0248-46AF-8DEA-367E7BBB449D}"/>
          </ac:picMkLst>
        </pc:picChg>
        <pc:picChg chg="del">
          <ac:chgData name="恭枝 岡本" userId="de18c0c5-53d0-4d01-80c7-1f89e7089cf6" providerId="ADAL" clId="{8639D94C-F456-42FC-82AF-ADDA2103E223}" dt="2021-01-12T14:28:47.461" v="345" actId="21"/>
          <ac:picMkLst>
            <pc:docMk/>
            <pc:sldMk cId="1629761102" sldId="366"/>
            <ac:picMk id="28" creationId="{31387E35-DF08-499B-8CAB-8547AFE5BEAA}"/>
          </ac:picMkLst>
        </pc:picChg>
        <pc:picChg chg="del">
          <ac:chgData name="恭枝 岡本" userId="de18c0c5-53d0-4d01-80c7-1f89e7089cf6" providerId="ADAL" clId="{8639D94C-F456-42FC-82AF-ADDA2103E223}" dt="2021-01-12T14:35:09.163" v="379" actId="21"/>
          <ac:picMkLst>
            <pc:docMk/>
            <pc:sldMk cId="1629761102" sldId="366"/>
            <ac:picMk id="34" creationId="{8C805C60-1B44-4C4E-9479-A5D470C00D2C}"/>
          </ac:picMkLst>
        </pc:picChg>
      </pc:sldChg>
      <pc:sldChg chg="addSp delSp modSp">
        <pc:chgData name="恭枝 岡本" userId="de18c0c5-53d0-4d01-80c7-1f89e7089cf6" providerId="ADAL" clId="{8639D94C-F456-42FC-82AF-ADDA2103E223}" dt="2021-01-12T14:46:39.245" v="484" actId="478"/>
        <pc:sldMkLst>
          <pc:docMk/>
          <pc:sldMk cId="123538990" sldId="367"/>
        </pc:sldMkLst>
        <pc:grpChg chg="add del mod">
          <ac:chgData name="恭枝 岡本" userId="de18c0c5-53d0-4d01-80c7-1f89e7089cf6" providerId="ADAL" clId="{8639D94C-F456-42FC-82AF-ADDA2103E223}" dt="2021-01-12T14:46:39.245" v="484" actId="478"/>
          <ac:grpSpMkLst>
            <pc:docMk/>
            <pc:sldMk cId="123538990" sldId="367"/>
            <ac:grpSpMk id="17" creationId="{DB0CB546-2AD4-4734-A426-8FEC99A58828}"/>
          </ac:grpSpMkLst>
        </pc:grpChg>
        <pc:picChg chg="mod ord">
          <ac:chgData name="恭枝 岡本" userId="de18c0c5-53d0-4d01-80c7-1f89e7089cf6" providerId="ADAL" clId="{8639D94C-F456-42FC-82AF-ADDA2103E223}" dt="2021-01-12T14:29:03.411" v="348" actId="167"/>
          <ac:picMkLst>
            <pc:docMk/>
            <pc:sldMk cId="123538990" sldId="367"/>
            <ac:picMk id="3" creationId="{2091A2A0-758F-4EDC-A1BA-9A6DE4983191}"/>
          </ac:picMkLst>
        </pc:picChg>
        <pc:picChg chg="del">
          <ac:chgData name="恭枝 岡本" userId="de18c0c5-53d0-4d01-80c7-1f89e7089cf6" providerId="ADAL" clId="{8639D94C-F456-42FC-82AF-ADDA2103E223}" dt="2021-01-12T14:28:37.873" v="343" actId="21"/>
          <ac:picMkLst>
            <pc:docMk/>
            <pc:sldMk cId="123538990" sldId="367"/>
            <ac:picMk id="14" creationId="{A33E6D3F-A4C7-46D6-AD80-2D1FF5B8D8FD}"/>
          </ac:picMkLst>
        </pc:picChg>
      </pc:sldChg>
      <pc:sldChg chg="delSp modSp">
        <pc:chgData name="恭枝 岡本" userId="de18c0c5-53d0-4d01-80c7-1f89e7089cf6" providerId="ADAL" clId="{8639D94C-F456-42FC-82AF-ADDA2103E223}" dt="2021-01-12T14:33:42.004" v="374" actId="1076"/>
        <pc:sldMkLst>
          <pc:docMk/>
          <pc:sldMk cId="1668273572" sldId="368"/>
        </pc:sldMkLst>
        <pc:picChg chg="mod">
          <ac:chgData name="恭枝 岡本" userId="de18c0c5-53d0-4d01-80c7-1f89e7089cf6" providerId="ADAL" clId="{8639D94C-F456-42FC-82AF-ADDA2103E223}" dt="2021-01-12T14:33:20.063" v="371" actId="1076"/>
          <ac:picMkLst>
            <pc:docMk/>
            <pc:sldMk cId="1668273572" sldId="368"/>
            <ac:picMk id="3" creationId="{3617CE48-623F-48DA-8A31-D00B579AA9A5}"/>
          </ac:picMkLst>
        </pc:picChg>
        <pc:picChg chg="del">
          <ac:chgData name="恭枝 岡本" userId="de18c0c5-53d0-4d01-80c7-1f89e7089cf6" providerId="ADAL" clId="{8639D94C-F456-42FC-82AF-ADDA2103E223}" dt="2021-01-12T14:33:11.054" v="370" actId="21"/>
          <ac:picMkLst>
            <pc:docMk/>
            <pc:sldMk cId="1668273572" sldId="368"/>
            <ac:picMk id="7" creationId="{A1122C73-5731-45C2-A8BA-075D525D582A}"/>
          </ac:picMkLst>
        </pc:picChg>
        <pc:picChg chg="del">
          <ac:chgData name="恭枝 岡本" userId="de18c0c5-53d0-4d01-80c7-1f89e7089cf6" providerId="ADAL" clId="{8639D94C-F456-42FC-82AF-ADDA2103E223}" dt="2021-01-12T14:33:27.522" v="372" actId="21"/>
          <ac:picMkLst>
            <pc:docMk/>
            <pc:sldMk cId="1668273572" sldId="368"/>
            <ac:picMk id="9" creationId="{242691FA-8FF9-4E24-9828-E39A96D3482A}"/>
          </ac:picMkLst>
        </pc:picChg>
        <pc:picChg chg="mod">
          <ac:chgData name="恭枝 岡本" userId="de18c0c5-53d0-4d01-80c7-1f89e7089cf6" providerId="ADAL" clId="{8639D94C-F456-42FC-82AF-ADDA2103E223}" dt="2021-01-12T14:33:42.004" v="374" actId="1076"/>
          <ac:picMkLst>
            <pc:docMk/>
            <pc:sldMk cId="1668273572" sldId="368"/>
            <ac:picMk id="10" creationId="{1896F7A8-4D50-45F2-B20F-9A5C44385297}"/>
          </ac:picMkLst>
        </pc:picChg>
      </pc:sldChg>
      <pc:sldChg chg="delSp modSp">
        <pc:chgData name="恭枝 岡本" userId="de18c0c5-53d0-4d01-80c7-1f89e7089cf6" providerId="ADAL" clId="{8639D94C-F456-42FC-82AF-ADDA2103E223}" dt="2021-01-12T13:56:04.572" v="10" actId="1076"/>
        <pc:sldMkLst>
          <pc:docMk/>
          <pc:sldMk cId="2154246385" sldId="375"/>
        </pc:sldMkLst>
        <pc:picChg chg="del">
          <ac:chgData name="恭枝 岡本" userId="de18c0c5-53d0-4d01-80c7-1f89e7089cf6" providerId="ADAL" clId="{8639D94C-F456-42FC-82AF-ADDA2103E223}" dt="2021-01-12T13:55:12.446" v="2" actId="21"/>
          <ac:picMkLst>
            <pc:docMk/>
            <pc:sldMk cId="2154246385" sldId="375"/>
            <ac:picMk id="2" creationId="{DDB6DD5D-945E-457F-B74B-25CBDAEB54BE}"/>
          </ac:picMkLst>
        </pc:picChg>
        <pc:picChg chg="del">
          <ac:chgData name="恭枝 岡本" userId="de18c0c5-53d0-4d01-80c7-1f89e7089cf6" providerId="ADAL" clId="{8639D94C-F456-42FC-82AF-ADDA2103E223}" dt="2021-01-12T13:55:25.544" v="4" actId="21"/>
          <ac:picMkLst>
            <pc:docMk/>
            <pc:sldMk cId="2154246385" sldId="375"/>
            <ac:picMk id="3" creationId="{65F6CD10-F9C5-4FAF-9E31-3D1A9AAF30BF}"/>
          </ac:picMkLst>
        </pc:picChg>
        <pc:picChg chg="del">
          <ac:chgData name="恭枝 岡本" userId="de18c0c5-53d0-4d01-80c7-1f89e7089cf6" providerId="ADAL" clId="{8639D94C-F456-42FC-82AF-ADDA2103E223}" dt="2021-01-12T13:55:56.130" v="9" actId="21"/>
          <ac:picMkLst>
            <pc:docMk/>
            <pc:sldMk cId="2154246385" sldId="375"/>
            <ac:picMk id="4" creationId="{C7725BC4-B02B-4E4A-B117-49D79939EA0F}"/>
          </ac:picMkLst>
        </pc:picChg>
        <pc:picChg chg="del">
          <ac:chgData name="恭枝 岡本" userId="de18c0c5-53d0-4d01-80c7-1f89e7089cf6" providerId="ADAL" clId="{8639D94C-F456-42FC-82AF-ADDA2103E223}" dt="2021-01-12T13:55:45.281" v="7" actId="21"/>
          <ac:picMkLst>
            <pc:docMk/>
            <pc:sldMk cId="2154246385" sldId="375"/>
            <ac:picMk id="5" creationId="{2E4C31DE-2F5F-49FF-A0A7-6148433A5834}"/>
          </ac:picMkLst>
        </pc:picChg>
        <pc:picChg chg="mod">
          <ac:chgData name="恭枝 岡本" userId="de18c0c5-53d0-4d01-80c7-1f89e7089cf6" providerId="ADAL" clId="{8639D94C-F456-42FC-82AF-ADDA2103E223}" dt="2021-01-12T13:55:23.740" v="3" actId="1076"/>
          <ac:picMkLst>
            <pc:docMk/>
            <pc:sldMk cId="2154246385" sldId="375"/>
            <ac:picMk id="6" creationId="{35D2284F-5D8B-4D87-88A1-8FD58DC8E881}"/>
          </ac:picMkLst>
        </pc:picChg>
        <pc:picChg chg="mod">
          <ac:chgData name="恭枝 岡本" userId="de18c0c5-53d0-4d01-80c7-1f89e7089cf6" providerId="ADAL" clId="{8639D94C-F456-42FC-82AF-ADDA2103E223}" dt="2021-01-12T13:55:43.459" v="6" actId="1076"/>
          <ac:picMkLst>
            <pc:docMk/>
            <pc:sldMk cId="2154246385" sldId="375"/>
            <ac:picMk id="7" creationId="{8E92D7C0-956E-481A-A79A-6D54E753C50F}"/>
          </ac:picMkLst>
        </pc:picChg>
        <pc:picChg chg="mod">
          <ac:chgData name="恭枝 岡本" userId="de18c0c5-53d0-4d01-80c7-1f89e7089cf6" providerId="ADAL" clId="{8639D94C-F456-42FC-82AF-ADDA2103E223}" dt="2021-01-12T13:55:54.044" v="8" actId="1076"/>
          <ac:picMkLst>
            <pc:docMk/>
            <pc:sldMk cId="2154246385" sldId="375"/>
            <ac:picMk id="8" creationId="{94D55186-8F5B-4E07-99B7-484672D18E57}"/>
          </ac:picMkLst>
        </pc:picChg>
        <pc:picChg chg="mod">
          <ac:chgData name="恭枝 岡本" userId="de18c0c5-53d0-4d01-80c7-1f89e7089cf6" providerId="ADAL" clId="{8639D94C-F456-42FC-82AF-ADDA2103E223}" dt="2021-01-12T13:56:04.572" v="10" actId="1076"/>
          <ac:picMkLst>
            <pc:docMk/>
            <pc:sldMk cId="2154246385" sldId="375"/>
            <ac:picMk id="9" creationId="{F054B1FC-DF89-477F-AEA0-D708BB367FA8}"/>
          </ac:picMkLst>
        </pc:picChg>
      </pc:sldChg>
      <pc:sldChg chg="delSp modSp">
        <pc:chgData name="恭枝 岡本" userId="de18c0c5-53d0-4d01-80c7-1f89e7089cf6" providerId="ADAL" clId="{8639D94C-F456-42FC-82AF-ADDA2103E223}" dt="2021-01-12T13:58:52.864" v="35" actId="1076"/>
        <pc:sldMkLst>
          <pc:docMk/>
          <pc:sldMk cId="1466121308" sldId="381"/>
        </pc:sldMkLst>
        <pc:picChg chg="del">
          <ac:chgData name="恭枝 岡本" userId="de18c0c5-53d0-4d01-80c7-1f89e7089cf6" providerId="ADAL" clId="{8639D94C-F456-42FC-82AF-ADDA2103E223}" dt="2021-01-12T13:58:11.400" v="28" actId="21"/>
          <ac:picMkLst>
            <pc:docMk/>
            <pc:sldMk cId="1466121308" sldId="381"/>
            <ac:picMk id="3" creationId="{8EEB59F7-2498-4B17-BC68-52408B12C331}"/>
          </ac:picMkLst>
        </pc:picChg>
        <pc:picChg chg="del">
          <ac:chgData name="恭枝 岡本" userId="de18c0c5-53d0-4d01-80c7-1f89e7089cf6" providerId="ADAL" clId="{8639D94C-F456-42FC-82AF-ADDA2103E223}" dt="2021-01-12T13:58:21.090" v="30" actId="21"/>
          <ac:picMkLst>
            <pc:docMk/>
            <pc:sldMk cId="1466121308" sldId="381"/>
            <ac:picMk id="4" creationId="{C956ACE2-D4F8-4E4C-9458-B4E693B126D7}"/>
          </ac:picMkLst>
        </pc:picChg>
        <pc:picChg chg="del">
          <ac:chgData name="恭枝 岡本" userId="de18c0c5-53d0-4d01-80c7-1f89e7089cf6" providerId="ADAL" clId="{8639D94C-F456-42FC-82AF-ADDA2103E223}" dt="2021-01-12T13:58:32.925" v="32" actId="21"/>
          <ac:picMkLst>
            <pc:docMk/>
            <pc:sldMk cId="1466121308" sldId="381"/>
            <ac:picMk id="14" creationId="{6B750CDB-9DED-4070-B2D3-E2DC0C645708}"/>
          </ac:picMkLst>
        </pc:picChg>
        <pc:picChg chg="del">
          <ac:chgData name="恭枝 岡本" userId="de18c0c5-53d0-4d01-80c7-1f89e7089cf6" providerId="ADAL" clId="{8639D94C-F456-42FC-82AF-ADDA2103E223}" dt="2021-01-12T13:58:45.202" v="34" actId="21"/>
          <ac:picMkLst>
            <pc:docMk/>
            <pc:sldMk cId="1466121308" sldId="381"/>
            <ac:picMk id="16" creationId="{520B65A6-F16D-4D2F-8E6C-EE3C9B411736}"/>
          </ac:picMkLst>
        </pc:picChg>
        <pc:picChg chg="mod">
          <ac:chgData name="恭枝 岡本" userId="de18c0c5-53d0-4d01-80c7-1f89e7089cf6" providerId="ADAL" clId="{8639D94C-F456-42FC-82AF-ADDA2103E223}" dt="2021-01-12T13:58:19.373" v="29" actId="1076"/>
          <ac:picMkLst>
            <pc:docMk/>
            <pc:sldMk cId="1466121308" sldId="381"/>
            <ac:picMk id="18" creationId="{55FE45BD-376B-4F7F-8294-9125CE70769E}"/>
          </ac:picMkLst>
        </pc:picChg>
        <pc:picChg chg="mod">
          <ac:chgData name="恭枝 岡本" userId="de18c0c5-53d0-4d01-80c7-1f89e7089cf6" providerId="ADAL" clId="{8639D94C-F456-42FC-82AF-ADDA2103E223}" dt="2021-01-12T13:58:30.705" v="31" actId="1076"/>
          <ac:picMkLst>
            <pc:docMk/>
            <pc:sldMk cId="1466121308" sldId="381"/>
            <ac:picMk id="19" creationId="{9E3B93CE-9181-4945-9ABC-CF97946F9A99}"/>
          </ac:picMkLst>
        </pc:picChg>
        <pc:picChg chg="mod">
          <ac:chgData name="恭枝 岡本" userId="de18c0c5-53d0-4d01-80c7-1f89e7089cf6" providerId="ADAL" clId="{8639D94C-F456-42FC-82AF-ADDA2103E223}" dt="2021-01-12T13:58:42.334" v="33" actId="1076"/>
          <ac:picMkLst>
            <pc:docMk/>
            <pc:sldMk cId="1466121308" sldId="381"/>
            <ac:picMk id="20" creationId="{7024B710-0323-48F5-9A7C-0B17E9C53751}"/>
          </ac:picMkLst>
        </pc:picChg>
        <pc:picChg chg="mod">
          <ac:chgData name="恭枝 岡本" userId="de18c0c5-53d0-4d01-80c7-1f89e7089cf6" providerId="ADAL" clId="{8639D94C-F456-42FC-82AF-ADDA2103E223}" dt="2021-01-12T13:58:52.864" v="35" actId="1076"/>
          <ac:picMkLst>
            <pc:docMk/>
            <pc:sldMk cId="1466121308" sldId="381"/>
            <ac:picMk id="21" creationId="{C802552B-CBBC-47BA-A2CF-76147B99FBA9}"/>
          </ac:picMkLst>
        </pc:picChg>
      </pc:sldChg>
      <pc:sldChg chg="addSp delSp modSp">
        <pc:chgData name="恭枝 岡本" userId="de18c0c5-53d0-4d01-80c7-1f89e7089cf6" providerId="ADAL" clId="{8639D94C-F456-42FC-82AF-ADDA2103E223}" dt="2021-01-12T14:23:11.819" v="285" actId="1076"/>
        <pc:sldMkLst>
          <pc:docMk/>
          <pc:sldMk cId="4023734594" sldId="388"/>
        </pc:sldMkLst>
        <pc:picChg chg="del mod ord">
          <ac:chgData name="恭枝 岡本" userId="de18c0c5-53d0-4d01-80c7-1f89e7089cf6" providerId="ADAL" clId="{8639D94C-F456-42FC-82AF-ADDA2103E223}" dt="2021-01-12T14:10:47.798" v="148"/>
          <ac:picMkLst>
            <pc:docMk/>
            <pc:sldMk cId="4023734594" sldId="388"/>
            <ac:picMk id="2" creationId="{B655250B-1441-44BF-84ED-E5CCDD4162D9}"/>
          </ac:picMkLst>
        </pc:picChg>
        <pc:picChg chg="del mod ord">
          <ac:chgData name="恭枝 岡本" userId="de18c0c5-53d0-4d01-80c7-1f89e7089cf6" providerId="ADAL" clId="{8639D94C-F456-42FC-82AF-ADDA2103E223}" dt="2021-01-12T14:10:43.987" v="141"/>
          <ac:picMkLst>
            <pc:docMk/>
            <pc:sldMk cId="4023734594" sldId="388"/>
            <ac:picMk id="3" creationId="{45D4CF38-816A-47C3-9EFD-97D05B67C037}"/>
          </ac:picMkLst>
        </pc:picChg>
        <pc:picChg chg="mod ord">
          <ac:chgData name="恭枝 岡本" userId="de18c0c5-53d0-4d01-80c7-1f89e7089cf6" providerId="ADAL" clId="{8639D94C-F456-42FC-82AF-ADDA2103E223}" dt="2021-01-12T14:23:11.819" v="285" actId="1076"/>
          <ac:picMkLst>
            <pc:docMk/>
            <pc:sldMk cId="4023734594" sldId="388"/>
            <ac:picMk id="4" creationId="{4989920C-3D48-4179-9636-BADD6592C067}"/>
          </ac:picMkLst>
        </pc:picChg>
        <pc:picChg chg="add del">
          <ac:chgData name="恭枝 岡本" userId="de18c0c5-53d0-4d01-80c7-1f89e7089cf6" providerId="ADAL" clId="{8639D94C-F456-42FC-82AF-ADDA2103E223}" dt="2021-01-12T14:22:52.920" v="281" actId="21"/>
          <ac:picMkLst>
            <pc:docMk/>
            <pc:sldMk cId="4023734594" sldId="388"/>
            <ac:picMk id="6" creationId="{C087A7C3-09EB-4810-8563-09ED4F0CB84C}"/>
          </ac:picMkLst>
        </pc:picChg>
        <pc:picChg chg="add del mod">
          <ac:chgData name="恭枝 岡本" userId="de18c0c5-53d0-4d01-80c7-1f89e7089cf6" providerId="ADAL" clId="{8639D94C-F456-42FC-82AF-ADDA2103E223}" dt="2021-01-12T14:10:44.720" v="142" actId="21"/>
          <ac:picMkLst>
            <pc:docMk/>
            <pc:sldMk cId="4023734594" sldId="388"/>
            <ac:picMk id="7" creationId="{2ECA1628-EEA0-4B23-B957-BEE3ED4CB1A1}"/>
          </ac:picMkLst>
        </pc:picChg>
      </pc:sldChg>
      <pc:sldChg chg="addSp delSp modSp">
        <pc:chgData name="恭枝 岡本" userId="de18c0c5-53d0-4d01-80c7-1f89e7089cf6" providerId="ADAL" clId="{8639D94C-F456-42FC-82AF-ADDA2103E223}" dt="2021-01-12T14:46:51.897" v="486" actId="478"/>
        <pc:sldMkLst>
          <pc:docMk/>
          <pc:sldMk cId="2570454537" sldId="390"/>
        </pc:sldMkLst>
        <pc:spChg chg="ord">
          <ac:chgData name="恭枝 岡本" userId="de18c0c5-53d0-4d01-80c7-1f89e7089cf6" providerId="ADAL" clId="{8639D94C-F456-42FC-82AF-ADDA2103E223}" dt="2021-01-12T14:07:09.490" v="103" actId="166"/>
          <ac:spMkLst>
            <pc:docMk/>
            <pc:sldMk cId="2570454537" sldId="390"/>
            <ac:spMk id="7" creationId="{1BCDCA4E-9B0C-4FFC-BC04-01703206C088}"/>
          </ac:spMkLst>
        </pc:spChg>
        <pc:spChg chg="ord">
          <ac:chgData name="恭枝 岡本" userId="de18c0c5-53d0-4d01-80c7-1f89e7089cf6" providerId="ADAL" clId="{8639D94C-F456-42FC-82AF-ADDA2103E223}" dt="2021-01-12T14:31:40.071" v="363" actId="166"/>
          <ac:spMkLst>
            <pc:docMk/>
            <pc:sldMk cId="2570454537" sldId="390"/>
            <ac:spMk id="11" creationId="{E85ECB61-5106-477D-B8BB-7C0AA0E799EC}"/>
          </ac:spMkLst>
        </pc:spChg>
        <pc:grpChg chg="add del">
          <ac:chgData name="恭枝 岡本" userId="de18c0c5-53d0-4d01-80c7-1f89e7089cf6" providerId="ADAL" clId="{8639D94C-F456-42FC-82AF-ADDA2103E223}" dt="2021-01-12T14:46:51.897" v="486" actId="478"/>
          <ac:grpSpMkLst>
            <pc:docMk/>
            <pc:sldMk cId="2570454537" sldId="390"/>
            <ac:grpSpMk id="10" creationId="{EECAA670-CD80-4D73-9AF9-ACDB9A2F947D}"/>
          </ac:grpSpMkLst>
        </pc:grpChg>
        <pc:picChg chg="del">
          <ac:chgData name="恭枝 岡本" userId="de18c0c5-53d0-4d01-80c7-1f89e7089cf6" providerId="ADAL" clId="{8639D94C-F456-42FC-82AF-ADDA2103E223}" dt="2021-01-12T14:06:58.347" v="101" actId="21"/>
          <ac:picMkLst>
            <pc:docMk/>
            <pc:sldMk cId="2570454537" sldId="390"/>
            <ac:picMk id="2" creationId="{1A48370E-B565-4E6E-939A-367A8E883BB9}"/>
          </ac:picMkLst>
        </pc:picChg>
        <pc:picChg chg="del">
          <ac:chgData name="恭枝 岡本" userId="de18c0c5-53d0-4d01-80c7-1f89e7089cf6" providerId="ADAL" clId="{8639D94C-F456-42FC-82AF-ADDA2103E223}" dt="2021-01-12T14:06:49.123" v="99" actId="21"/>
          <ac:picMkLst>
            <pc:docMk/>
            <pc:sldMk cId="2570454537" sldId="390"/>
            <ac:picMk id="3" creationId="{0FF22904-3C16-49C9-8529-0D0A50F02C9F}"/>
          </ac:picMkLst>
        </pc:picChg>
        <pc:picChg chg="del mod">
          <ac:chgData name="恭枝 岡本" userId="de18c0c5-53d0-4d01-80c7-1f89e7089cf6" providerId="ADAL" clId="{8639D94C-F456-42FC-82AF-ADDA2103E223}" dt="2021-01-12T14:31:23.466" v="361" actId="21"/>
          <ac:picMkLst>
            <pc:docMk/>
            <pc:sldMk cId="2570454537" sldId="390"/>
            <ac:picMk id="4" creationId="{31811C09-C295-4B88-BB74-C5C01D901D5E}"/>
          </ac:picMkLst>
        </pc:picChg>
        <pc:picChg chg="mod">
          <ac:chgData name="恭枝 岡本" userId="de18c0c5-53d0-4d01-80c7-1f89e7089cf6" providerId="ADAL" clId="{8639D94C-F456-42FC-82AF-ADDA2103E223}" dt="2021-01-12T14:07:05.383" v="102" actId="1076"/>
          <ac:picMkLst>
            <pc:docMk/>
            <pc:sldMk cId="2570454537" sldId="390"/>
            <ac:picMk id="9" creationId="{97139EF5-FB5F-4DCE-88F0-403521C8DC37}"/>
          </ac:picMkLst>
        </pc:picChg>
        <pc:picChg chg="mod">
          <ac:chgData name="恭枝 岡本" userId="de18c0c5-53d0-4d01-80c7-1f89e7089cf6" providerId="ADAL" clId="{8639D94C-F456-42FC-82AF-ADDA2103E223}" dt="2021-01-12T14:31:31.375" v="362" actId="1076"/>
          <ac:picMkLst>
            <pc:docMk/>
            <pc:sldMk cId="2570454537" sldId="390"/>
            <ac:picMk id="17" creationId="{01C2AE22-5D72-4A7B-B3AA-4456148D5B78}"/>
          </ac:picMkLst>
        </pc:picChg>
      </pc:sldChg>
      <pc:sldChg chg="addSp delSp modSp">
        <pc:chgData name="恭枝 岡本" userId="de18c0c5-53d0-4d01-80c7-1f89e7089cf6" providerId="ADAL" clId="{8639D94C-F456-42FC-82AF-ADDA2103E223}" dt="2021-01-12T14:46:48.886" v="485" actId="478"/>
        <pc:sldMkLst>
          <pc:docMk/>
          <pc:sldMk cId="2323198966" sldId="391"/>
        </pc:sldMkLst>
        <pc:spChg chg="ord">
          <ac:chgData name="恭枝 岡本" userId="de18c0c5-53d0-4d01-80c7-1f89e7089cf6" providerId="ADAL" clId="{8639D94C-F456-42FC-82AF-ADDA2103E223}" dt="2021-01-12T14:06:32.325" v="96" actId="166"/>
          <ac:spMkLst>
            <pc:docMk/>
            <pc:sldMk cId="2323198966" sldId="391"/>
            <ac:spMk id="7" creationId="{0D654C44-36D1-4D46-BD3B-17E1F8E85386}"/>
          </ac:spMkLst>
        </pc:spChg>
        <pc:grpChg chg="add del mod">
          <ac:chgData name="恭枝 岡本" userId="de18c0c5-53d0-4d01-80c7-1f89e7089cf6" providerId="ADAL" clId="{8639D94C-F456-42FC-82AF-ADDA2103E223}" dt="2021-01-12T14:46:48.886" v="485" actId="478"/>
          <ac:grpSpMkLst>
            <pc:docMk/>
            <pc:sldMk cId="2323198966" sldId="391"/>
            <ac:grpSpMk id="18" creationId="{660C8A02-226F-44E8-B6B2-6ED4A271622F}"/>
          </ac:grpSpMkLst>
        </pc:grpChg>
        <pc:picChg chg="del">
          <ac:chgData name="恭枝 岡本" userId="de18c0c5-53d0-4d01-80c7-1f89e7089cf6" providerId="ADAL" clId="{8639D94C-F456-42FC-82AF-ADDA2103E223}" dt="2021-01-12T14:05:36.048" v="84" actId="21"/>
          <ac:picMkLst>
            <pc:docMk/>
            <pc:sldMk cId="2323198966" sldId="391"/>
            <ac:picMk id="2" creationId="{E7054576-C5C8-48CC-9DD3-3532F2504A06}"/>
          </ac:picMkLst>
        </pc:picChg>
        <pc:picChg chg="del">
          <ac:chgData name="恭枝 岡本" userId="de18c0c5-53d0-4d01-80c7-1f89e7089cf6" providerId="ADAL" clId="{8639D94C-F456-42FC-82AF-ADDA2103E223}" dt="2021-01-12T14:06:02.400" v="88" actId="21"/>
          <ac:picMkLst>
            <pc:docMk/>
            <pc:sldMk cId="2323198966" sldId="391"/>
            <ac:picMk id="3" creationId="{43A99A1C-5D81-430E-A6AF-055F6185F156}"/>
          </ac:picMkLst>
        </pc:picChg>
        <pc:picChg chg="mod ord">
          <ac:chgData name="恭枝 岡本" userId="de18c0c5-53d0-4d01-80c7-1f89e7089cf6" providerId="ADAL" clId="{8639D94C-F456-42FC-82AF-ADDA2103E223}" dt="2021-01-12T14:06:26.243" v="95" actId="167"/>
          <ac:picMkLst>
            <pc:docMk/>
            <pc:sldMk cId="2323198966" sldId="391"/>
            <ac:picMk id="14" creationId="{0CCC6DCD-0B6E-4E6A-AD0C-EC1F6372C551}"/>
          </ac:picMkLst>
        </pc:picChg>
        <pc:picChg chg="mod ord">
          <ac:chgData name="恭枝 岡本" userId="de18c0c5-53d0-4d01-80c7-1f89e7089cf6" providerId="ADAL" clId="{8639D94C-F456-42FC-82AF-ADDA2103E223}" dt="2021-01-12T14:06:25.695" v="94"/>
          <ac:picMkLst>
            <pc:docMk/>
            <pc:sldMk cId="2323198966" sldId="391"/>
            <ac:picMk id="17" creationId="{3BDE058F-D3EC-4483-A450-5A42DF0E08B1}"/>
          </ac:picMkLst>
        </pc:picChg>
        <pc:cxnChg chg="add mod">
          <ac:chgData name="恭枝 岡本" userId="de18c0c5-53d0-4d01-80c7-1f89e7089cf6" providerId="ADAL" clId="{8639D94C-F456-42FC-82AF-ADDA2103E223}" dt="2021-01-12T14:06:43.427" v="97" actId="164"/>
          <ac:cxnSpMkLst>
            <pc:docMk/>
            <pc:sldMk cId="2323198966" sldId="391"/>
            <ac:cxnSpMk id="11" creationId="{64F8F88D-2BD0-48DC-B1EA-AB94B870C567}"/>
          </ac:cxnSpMkLst>
        </pc:cxnChg>
        <pc:cxnChg chg="add mod">
          <ac:chgData name="恭枝 岡本" userId="de18c0c5-53d0-4d01-80c7-1f89e7089cf6" providerId="ADAL" clId="{8639D94C-F456-42FC-82AF-ADDA2103E223}" dt="2021-01-12T14:06:43.427" v="97" actId="164"/>
          <ac:cxnSpMkLst>
            <pc:docMk/>
            <pc:sldMk cId="2323198966" sldId="391"/>
            <ac:cxnSpMk id="13" creationId="{D5DDB4A5-1AAE-4E81-8A3F-A0B10153E436}"/>
          </ac:cxnSpMkLst>
        </pc:cxnChg>
        <pc:cxnChg chg="add mod">
          <ac:chgData name="恭枝 岡本" userId="de18c0c5-53d0-4d01-80c7-1f89e7089cf6" providerId="ADAL" clId="{8639D94C-F456-42FC-82AF-ADDA2103E223}" dt="2021-01-12T14:06:43.427" v="97" actId="164"/>
          <ac:cxnSpMkLst>
            <pc:docMk/>
            <pc:sldMk cId="2323198966" sldId="391"/>
            <ac:cxnSpMk id="15" creationId="{BD744607-6BF5-4DA2-83C8-BBFE81F6414D}"/>
          </ac:cxnSpMkLst>
        </pc:cxnChg>
        <pc:cxnChg chg="add mod">
          <ac:chgData name="恭枝 岡本" userId="de18c0c5-53d0-4d01-80c7-1f89e7089cf6" providerId="ADAL" clId="{8639D94C-F456-42FC-82AF-ADDA2103E223}" dt="2021-01-12T14:06:43.427" v="97" actId="164"/>
          <ac:cxnSpMkLst>
            <pc:docMk/>
            <pc:sldMk cId="2323198966" sldId="391"/>
            <ac:cxnSpMk id="16" creationId="{9EFE8661-FEA2-439E-856F-2D583AA5E65A}"/>
          </ac:cxnSpMkLst>
        </pc:cxnChg>
      </pc:sldChg>
      <pc:sldChg chg="delSp modSp">
        <pc:chgData name="恭枝 岡本" userId="de18c0c5-53d0-4d01-80c7-1f89e7089cf6" providerId="ADAL" clId="{8639D94C-F456-42FC-82AF-ADDA2103E223}" dt="2021-01-12T14:40:43.056" v="431" actId="1076"/>
        <pc:sldMkLst>
          <pc:docMk/>
          <pc:sldMk cId="3263819426" sldId="393"/>
        </pc:sldMkLst>
        <pc:grpChg chg="del">
          <ac:chgData name="恭枝 岡本" userId="de18c0c5-53d0-4d01-80c7-1f89e7089cf6" providerId="ADAL" clId="{8639D94C-F456-42FC-82AF-ADDA2103E223}" dt="2021-01-12T14:04:20.981" v="73" actId="165"/>
          <ac:grpSpMkLst>
            <pc:docMk/>
            <pc:sldMk cId="3263819426" sldId="393"/>
            <ac:grpSpMk id="5" creationId="{7DD1D06E-DB60-4F2E-BBAE-A531AA10FE6D}"/>
          </ac:grpSpMkLst>
        </pc:grpChg>
        <pc:picChg chg="del mod topLvl">
          <ac:chgData name="恭枝 岡本" userId="de18c0c5-53d0-4d01-80c7-1f89e7089cf6" providerId="ADAL" clId="{8639D94C-F456-42FC-82AF-ADDA2103E223}" dt="2021-01-12T14:04:36.132" v="76" actId="21"/>
          <ac:picMkLst>
            <pc:docMk/>
            <pc:sldMk cId="3263819426" sldId="393"/>
            <ac:picMk id="2" creationId="{F57F8BBE-1F7A-4F97-96F9-B6008CEF1D1F}"/>
          </ac:picMkLst>
        </pc:picChg>
        <pc:picChg chg="del mod topLvl">
          <ac:chgData name="恭枝 岡本" userId="de18c0c5-53d0-4d01-80c7-1f89e7089cf6" providerId="ADAL" clId="{8639D94C-F456-42FC-82AF-ADDA2103E223}" dt="2021-01-12T14:04:48.370" v="78" actId="21"/>
          <ac:picMkLst>
            <pc:docMk/>
            <pc:sldMk cId="3263819426" sldId="393"/>
            <ac:picMk id="3" creationId="{A4B6570E-A4DF-45EA-ADDE-1022892ECA48}"/>
          </ac:picMkLst>
        </pc:picChg>
        <pc:picChg chg="del mod topLvl">
          <ac:chgData name="恭枝 岡本" userId="de18c0c5-53d0-4d01-80c7-1f89e7089cf6" providerId="ADAL" clId="{8639D94C-F456-42FC-82AF-ADDA2103E223}" dt="2021-01-12T14:04:23.433" v="74" actId="21"/>
          <ac:picMkLst>
            <pc:docMk/>
            <pc:sldMk cId="3263819426" sldId="393"/>
            <ac:picMk id="4" creationId="{8A8E5062-2DBF-43B9-BAEE-14A6870A6209}"/>
          </ac:picMkLst>
        </pc:picChg>
        <pc:picChg chg="mod">
          <ac:chgData name="恭枝 岡本" userId="de18c0c5-53d0-4d01-80c7-1f89e7089cf6" providerId="ADAL" clId="{8639D94C-F456-42FC-82AF-ADDA2103E223}" dt="2021-01-12T14:40:43.056" v="431" actId="1076"/>
          <ac:picMkLst>
            <pc:docMk/>
            <pc:sldMk cId="3263819426" sldId="393"/>
            <ac:picMk id="6" creationId="{50A70590-755B-42F2-A586-9893E11A509A}"/>
          </ac:picMkLst>
        </pc:picChg>
        <pc:picChg chg="mod">
          <ac:chgData name="恭枝 岡本" userId="de18c0c5-53d0-4d01-80c7-1f89e7089cf6" providerId="ADAL" clId="{8639D94C-F456-42FC-82AF-ADDA2103E223}" dt="2021-01-12T14:04:46.210" v="77" actId="1076"/>
          <ac:picMkLst>
            <pc:docMk/>
            <pc:sldMk cId="3263819426" sldId="393"/>
            <ac:picMk id="7" creationId="{0C09EB84-7CDC-45AE-94CF-08545C990484}"/>
          </ac:picMkLst>
        </pc:picChg>
        <pc:picChg chg="mod">
          <ac:chgData name="恭枝 岡本" userId="de18c0c5-53d0-4d01-80c7-1f89e7089cf6" providerId="ADAL" clId="{8639D94C-F456-42FC-82AF-ADDA2103E223}" dt="2021-01-12T14:04:58.009" v="79" actId="1076"/>
          <ac:picMkLst>
            <pc:docMk/>
            <pc:sldMk cId="3263819426" sldId="393"/>
            <ac:picMk id="8" creationId="{D6BBA194-6790-441F-92F9-0441209E014E}"/>
          </ac:picMkLst>
        </pc:picChg>
      </pc:sldChg>
      <pc:sldChg chg="addSp delSp modSp">
        <pc:chgData name="恭枝 岡本" userId="de18c0c5-53d0-4d01-80c7-1f89e7089cf6" providerId="ADAL" clId="{8639D94C-F456-42FC-82AF-ADDA2103E223}" dt="2021-01-12T14:22:37.631" v="280" actId="21"/>
        <pc:sldMkLst>
          <pc:docMk/>
          <pc:sldMk cId="1159597504" sldId="398"/>
        </pc:sldMkLst>
        <pc:picChg chg="del mod">
          <ac:chgData name="恭枝 岡本" userId="de18c0c5-53d0-4d01-80c7-1f89e7089cf6" providerId="ADAL" clId="{8639D94C-F456-42FC-82AF-ADDA2103E223}" dt="2021-01-12T14:22:37.129" v="279"/>
          <ac:picMkLst>
            <pc:docMk/>
            <pc:sldMk cId="1159597504" sldId="398"/>
            <ac:picMk id="2" creationId="{52E87AC4-B959-428B-A11B-2B8E576CDAE6}"/>
          </ac:picMkLst>
        </pc:picChg>
        <pc:picChg chg="add del">
          <ac:chgData name="恭枝 岡本" userId="de18c0c5-53d0-4d01-80c7-1f89e7089cf6" providerId="ADAL" clId="{8639D94C-F456-42FC-82AF-ADDA2103E223}" dt="2021-01-12T14:22:37.631" v="280" actId="21"/>
          <ac:picMkLst>
            <pc:docMk/>
            <pc:sldMk cId="1159597504" sldId="398"/>
            <ac:picMk id="9" creationId="{45B7FE06-2268-4021-B994-75D4DE381A72}"/>
          </ac:picMkLst>
        </pc:picChg>
      </pc:sldChg>
      <pc:sldChg chg="delSp modSp">
        <pc:chgData name="恭枝 岡本" userId="de18c0c5-53d0-4d01-80c7-1f89e7089cf6" providerId="ADAL" clId="{8639D94C-F456-42FC-82AF-ADDA2103E223}" dt="2021-01-12T13:53:58.183" v="1" actId="1076"/>
        <pc:sldMkLst>
          <pc:docMk/>
          <pc:sldMk cId="1829442146" sldId="402"/>
        </pc:sldMkLst>
        <pc:picChg chg="del">
          <ac:chgData name="恭枝 岡本" userId="de18c0c5-53d0-4d01-80c7-1f89e7089cf6" providerId="ADAL" clId="{8639D94C-F456-42FC-82AF-ADDA2103E223}" dt="2021-01-12T13:53:47.098" v="0" actId="21"/>
          <ac:picMkLst>
            <pc:docMk/>
            <pc:sldMk cId="1829442146" sldId="402"/>
            <ac:picMk id="2" creationId="{BC742DD9-8A2F-4CD2-B3DE-0617BA2352E9}"/>
          </ac:picMkLst>
        </pc:picChg>
        <pc:picChg chg="mod">
          <ac:chgData name="恭枝 岡本" userId="de18c0c5-53d0-4d01-80c7-1f89e7089cf6" providerId="ADAL" clId="{8639D94C-F456-42FC-82AF-ADDA2103E223}" dt="2021-01-12T13:53:58.183" v="1" actId="1076"/>
          <ac:picMkLst>
            <pc:docMk/>
            <pc:sldMk cId="1829442146" sldId="402"/>
            <ac:picMk id="3" creationId="{D9CD2E9F-1B22-4630-858B-F170274F06BE}"/>
          </ac:picMkLst>
        </pc:picChg>
      </pc:sldChg>
      <pc:sldChg chg="delSp modSp">
        <pc:chgData name="恭枝 岡本" userId="de18c0c5-53d0-4d01-80c7-1f89e7089cf6" providerId="ADAL" clId="{8639D94C-F456-42FC-82AF-ADDA2103E223}" dt="2021-01-12T13:56:18.947" v="12" actId="1076"/>
        <pc:sldMkLst>
          <pc:docMk/>
          <pc:sldMk cId="3351995779" sldId="403"/>
        </pc:sldMkLst>
        <pc:picChg chg="mod">
          <ac:chgData name="恭枝 岡本" userId="de18c0c5-53d0-4d01-80c7-1f89e7089cf6" providerId="ADAL" clId="{8639D94C-F456-42FC-82AF-ADDA2103E223}" dt="2021-01-12T13:56:18.947" v="12" actId="1076"/>
          <ac:picMkLst>
            <pc:docMk/>
            <pc:sldMk cId="3351995779" sldId="403"/>
            <ac:picMk id="2" creationId="{1C9672A0-0FFC-4485-8B69-A6156AFE77BD}"/>
          </ac:picMkLst>
        </pc:picChg>
        <pc:picChg chg="del">
          <ac:chgData name="恭枝 岡本" userId="de18c0c5-53d0-4d01-80c7-1f89e7089cf6" providerId="ADAL" clId="{8639D94C-F456-42FC-82AF-ADDA2103E223}" dt="2021-01-12T13:56:10.081" v="11" actId="21"/>
          <ac:picMkLst>
            <pc:docMk/>
            <pc:sldMk cId="3351995779" sldId="403"/>
            <ac:picMk id="6" creationId="{CEFEEE80-F0D5-4C74-A9D6-425D4747B558}"/>
          </ac:picMkLst>
        </pc:picChg>
      </pc:sldChg>
      <pc:sldChg chg="delSp modSp">
        <pc:chgData name="恭枝 岡本" userId="de18c0c5-53d0-4d01-80c7-1f89e7089cf6" providerId="ADAL" clId="{8639D94C-F456-42FC-82AF-ADDA2103E223}" dt="2021-01-12T14:32:46.176" v="369" actId="1076"/>
        <pc:sldMkLst>
          <pc:docMk/>
          <pc:sldMk cId="1668077617" sldId="404"/>
        </pc:sldMkLst>
        <pc:picChg chg="del">
          <ac:chgData name="恭枝 岡本" userId="de18c0c5-53d0-4d01-80c7-1f89e7089cf6" providerId="ADAL" clId="{8639D94C-F456-42FC-82AF-ADDA2103E223}" dt="2021-01-12T13:58:56.460" v="36" actId="21"/>
          <ac:picMkLst>
            <pc:docMk/>
            <pc:sldMk cId="1668077617" sldId="404"/>
            <ac:picMk id="2" creationId="{5F9AECF1-C03E-4CAA-9270-10423A752B1D}"/>
          </ac:picMkLst>
        </pc:picChg>
        <pc:picChg chg="mod">
          <ac:chgData name="恭枝 岡本" userId="de18c0c5-53d0-4d01-80c7-1f89e7089cf6" providerId="ADAL" clId="{8639D94C-F456-42FC-82AF-ADDA2103E223}" dt="2021-01-12T14:32:25.797" v="366" actId="1076"/>
          <ac:picMkLst>
            <pc:docMk/>
            <pc:sldMk cId="1668077617" sldId="404"/>
            <ac:picMk id="2" creationId="{DAF25208-3373-4052-851F-1B85CFC8B75A}"/>
          </ac:picMkLst>
        </pc:picChg>
        <pc:picChg chg="mod">
          <ac:chgData name="恭枝 岡本" userId="de18c0c5-53d0-4d01-80c7-1f89e7089cf6" providerId="ADAL" clId="{8639D94C-F456-42FC-82AF-ADDA2103E223}" dt="2021-01-12T13:59:07.057" v="37" actId="1076"/>
          <ac:picMkLst>
            <pc:docMk/>
            <pc:sldMk cId="1668077617" sldId="404"/>
            <ac:picMk id="3" creationId="{26F8BF65-5684-422B-BA9B-1919683A2EC6}"/>
          </ac:picMkLst>
        </pc:picChg>
        <pc:picChg chg="mod">
          <ac:chgData name="恭枝 岡本" userId="de18c0c5-53d0-4d01-80c7-1f89e7089cf6" providerId="ADAL" clId="{8639D94C-F456-42FC-82AF-ADDA2103E223}" dt="2021-01-12T14:32:46.176" v="369" actId="1076"/>
          <ac:picMkLst>
            <pc:docMk/>
            <pc:sldMk cId="1668077617" sldId="404"/>
            <ac:picMk id="4" creationId="{71622705-77C6-4D4B-A740-63101E2081EC}"/>
          </ac:picMkLst>
        </pc:picChg>
        <pc:picChg chg="del">
          <ac:chgData name="恭枝 岡本" userId="de18c0c5-53d0-4d01-80c7-1f89e7089cf6" providerId="ADAL" clId="{8639D94C-F456-42FC-82AF-ADDA2103E223}" dt="2021-01-12T14:32:15.236" v="364" actId="21"/>
          <ac:picMkLst>
            <pc:docMk/>
            <pc:sldMk cId="1668077617" sldId="404"/>
            <ac:picMk id="7" creationId="{9DA44AC2-8E59-43A0-8D5E-E94295557C19}"/>
          </ac:picMkLst>
        </pc:picChg>
        <pc:picChg chg="del">
          <ac:chgData name="恭枝 岡本" userId="de18c0c5-53d0-4d01-80c7-1f89e7089cf6" providerId="ADAL" clId="{8639D94C-F456-42FC-82AF-ADDA2103E223}" dt="2021-01-12T14:32:37" v="367" actId="21"/>
          <ac:picMkLst>
            <pc:docMk/>
            <pc:sldMk cId="1668077617" sldId="404"/>
            <ac:picMk id="9" creationId="{A58F4D7C-ED4D-4B17-B03E-FCFDC0604E0E}"/>
          </ac:picMkLst>
        </pc:picChg>
      </pc:sldChg>
      <pc:sldChg chg="addSp delSp modSp">
        <pc:chgData name="恭枝 岡本" userId="de18c0c5-53d0-4d01-80c7-1f89e7089cf6" providerId="ADAL" clId="{8639D94C-F456-42FC-82AF-ADDA2103E223}" dt="2021-01-12T14:47:01.071" v="489" actId="478"/>
        <pc:sldMkLst>
          <pc:docMk/>
          <pc:sldMk cId="4114994702" sldId="405"/>
        </pc:sldMkLst>
        <pc:grpChg chg="add del mod">
          <ac:chgData name="恭枝 岡本" userId="de18c0c5-53d0-4d01-80c7-1f89e7089cf6" providerId="ADAL" clId="{8639D94C-F456-42FC-82AF-ADDA2103E223}" dt="2021-01-12T14:46:57.690" v="487" actId="478"/>
          <ac:grpSpMkLst>
            <pc:docMk/>
            <pc:sldMk cId="4114994702" sldId="405"/>
            <ac:grpSpMk id="20" creationId="{213A95FA-CFE1-4DA5-A2CF-794AC70A90B4}"/>
          </ac:grpSpMkLst>
        </pc:grpChg>
        <pc:grpChg chg="add del mod">
          <ac:chgData name="恭枝 岡本" userId="de18c0c5-53d0-4d01-80c7-1f89e7089cf6" providerId="ADAL" clId="{8639D94C-F456-42FC-82AF-ADDA2103E223}" dt="2021-01-12T14:47:01.071" v="489" actId="478"/>
          <ac:grpSpMkLst>
            <pc:docMk/>
            <pc:sldMk cId="4114994702" sldId="405"/>
            <ac:grpSpMk id="34" creationId="{B4BEF315-22F0-4D7A-8D88-238831113152}"/>
          </ac:grpSpMkLst>
        </pc:grpChg>
        <pc:picChg chg="del">
          <ac:chgData name="恭枝 岡本" userId="de18c0c5-53d0-4d01-80c7-1f89e7089cf6" providerId="ADAL" clId="{8639D94C-F456-42FC-82AF-ADDA2103E223}" dt="2021-01-12T14:12:16.832" v="163" actId="21"/>
          <ac:picMkLst>
            <pc:docMk/>
            <pc:sldMk cId="4114994702" sldId="405"/>
            <ac:picMk id="2" creationId="{E3FB32AB-4D3E-472F-BE31-E76848820DF7}"/>
          </ac:picMkLst>
        </pc:picChg>
        <pc:picChg chg="del">
          <ac:chgData name="恭枝 岡本" userId="de18c0c5-53d0-4d01-80c7-1f89e7089cf6" providerId="ADAL" clId="{8639D94C-F456-42FC-82AF-ADDA2103E223}" dt="2021-01-12T14:01:10.121" v="42" actId="21"/>
          <ac:picMkLst>
            <pc:docMk/>
            <pc:sldMk cId="4114994702" sldId="405"/>
            <ac:picMk id="5" creationId="{1EB2A59D-9B39-4E9A-B7C9-B1D54E04BACD}"/>
          </ac:picMkLst>
        </pc:picChg>
        <pc:picChg chg="del">
          <ac:chgData name="恭枝 岡本" userId="de18c0c5-53d0-4d01-80c7-1f89e7089cf6" providerId="ADAL" clId="{8639D94C-F456-42FC-82AF-ADDA2103E223}" dt="2021-01-12T14:12:46.694" v="169" actId="21"/>
          <ac:picMkLst>
            <pc:docMk/>
            <pc:sldMk cId="4114994702" sldId="405"/>
            <ac:picMk id="6" creationId="{F504A6E6-1B2B-4D3E-8594-6A8DBB8BEAEB}"/>
          </ac:picMkLst>
        </pc:picChg>
        <pc:picChg chg="del">
          <ac:chgData name="恭枝 岡本" userId="de18c0c5-53d0-4d01-80c7-1f89e7089cf6" providerId="ADAL" clId="{8639D94C-F456-42FC-82AF-ADDA2103E223}" dt="2021-01-12T14:12:57.795" v="171" actId="21"/>
          <ac:picMkLst>
            <pc:docMk/>
            <pc:sldMk cId="4114994702" sldId="405"/>
            <ac:picMk id="7" creationId="{ED5C8ECB-34D3-4346-9C3F-99BA945B230A}"/>
          </ac:picMkLst>
        </pc:picChg>
        <pc:picChg chg="del">
          <ac:chgData name="恭枝 岡本" userId="de18c0c5-53d0-4d01-80c7-1f89e7089cf6" providerId="ADAL" clId="{8639D94C-F456-42FC-82AF-ADDA2103E223}" dt="2021-01-12T14:12:36.668" v="167" actId="21"/>
          <ac:picMkLst>
            <pc:docMk/>
            <pc:sldMk cId="4114994702" sldId="405"/>
            <ac:picMk id="10" creationId="{8A01501A-971F-469F-84A2-E693E81E1517}"/>
          </ac:picMkLst>
        </pc:picChg>
        <pc:picChg chg="del">
          <ac:chgData name="恭枝 岡本" userId="de18c0c5-53d0-4d01-80c7-1f89e7089cf6" providerId="ADAL" clId="{8639D94C-F456-42FC-82AF-ADDA2103E223}" dt="2021-01-12T14:12:27.164" v="165" actId="21"/>
          <ac:picMkLst>
            <pc:docMk/>
            <pc:sldMk cId="4114994702" sldId="405"/>
            <ac:picMk id="11" creationId="{0D8E4BD9-3E94-4D2B-9599-9C02641C02CA}"/>
          </ac:picMkLst>
        </pc:picChg>
        <pc:picChg chg="del">
          <ac:chgData name="恭枝 岡本" userId="de18c0c5-53d0-4d01-80c7-1f89e7089cf6" providerId="ADAL" clId="{8639D94C-F456-42FC-82AF-ADDA2103E223}" dt="2021-01-12T14:39:13.646" v="417" actId="21"/>
          <ac:picMkLst>
            <pc:docMk/>
            <pc:sldMk cId="4114994702" sldId="405"/>
            <ac:picMk id="15" creationId="{807161C1-89BB-4F98-A503-AB4013F3A097}"/>
          </ac:picMkLst>
        </pc:picChg>
        <pc:picChg chg="del mod">
          <ac:chgData name="恭枝 岡本" userId="de18c0c5-53d0-4d01-80c7-1f89e7089cf6" providerId="ADAL" clId="{8639D94C-F456-42FC-82AF-ADDA2103E223}" dt="2021-01-12T14:38:34.904" v="409" actId="21"/>
          <ac:picMkLst>
            <pc:docMk/>
            <pc:sldMk cId="4114994702" sldId="405"/>
            <ac:picMk id="18" creationId="{5EFE7DFD-22CA-4B1F-9F2B-4A8EA4827B4D}"/>
          </ac:picMkLst>
        </pc:picChg>
        <pc:picChg chg="mod">
          <ac:chgData name="恭枝 岡本" userId="de18c0c5-53d0-4d01-80c7-1f89e7089cf6" providerId="ADAL" clId="{8639D94C-F456-42FC-82AF-ADDA2103E223}" dt="2021-01-12T14:12:24.883" v="164" actId="1076"/>
          <ac:picMkLst>
            <pc:docMk/>
            <pc:sldMk cId="4114994702" sldId="405"/>
            <ac:picMk id="23" creationId="{7662FDC4-588A-45BF-AD64-86580F55C0DA}"/>
          </ac:picMkLst>
        </pc:picChg>
        <pc:picChg chg="mod">
          <ac:chgData name="恭枝 岡本" userId="de18c0c5-53d0-4d01-80c7-1f89e7089cf6" providerId="ADAL" clId="{8639D94C-F456-42FC-82AF-ADDA2103E223}" dt="2021-01-12T14:12:34.619" v="166" actId="1076"/>
          <ac:picMkLst>
            <pc:docMk/>
            <pc:sldMk cId="4114994702" sldId="405"/>
            <ac:picMk id="24" creationId="{FA5AA92A-DFDA-41D6-972E-B46084FEEF67}"/>
          </ac:picMkLst>
        </pc:picChg>
        <pc:picChg chg="mod">
          <ac:chgData name="恭枝 岡本" userId="de18c0c5-53d0-4d01-80c7-1f89e7089cf6" providerId="ADAL" clId="{8639D94C-F456-42FC-82AF-ADDA2103E223}" dt="2021-01-12T14:12:44.579" v="168" actId="1076"/>
          <ac:picMkLst>
            <pc:docMk/>
            <pc:sldMk cId="4114994702" sldId="405"/>
            <ac:picMk id="27" creationId="{7C536827-56C1-4969-9D64-D56FA3659F50}"/>
          </ac:picMkLst>
        </pc:picChg>
        <pc:picChg chg="mod">
          <ac:chgData name="恭枝 岡本" userId="de18c0c5-53d0-4d01-80c7-1f89e7089cf6" providerId="ADAL" clId="{8639D94C-F456-42FC-82AF-ADDA2103E223}" dt="2021-01-12T14:12:55.453" v="170" actId="1076"/>
          <ac:picMkLst>
            <pc:docMk/>
            <pc:sldMk cId="4114994702" sldId="405"/>
            <ac:picMk id="31" creationId="{6C484198-E727-4806-BDD6-30B2C26D6AB8}"/>
          </ac:picMkLst>
        </pc:picChg>
        <pc:picChg chg="mod">
          <ac:chgData name="恭枝 岡本" userId="de18c0c5-53d0-4d01-80c7-1f89e7089cf6" providerId="ADAL" clId="{8639D94C-F456-42FC-82AF-ADDA2103E223}" dt="2021-01-12T14:13:09.639" v="172" actId="1076"/>
          <ac:picMkLst>
            <pc:docMk/>
            <pc:sldMk cId="4114994702" sldId="405"/>
            <ac:picMk id="32" creationId="{14204634-E135-4219-92A6-C6699D5E9BE1}"/>
          </ac:picMkLst>
        </pc:picChg>
        <pc:picChg chg="mod">
          <ac:chgData name="恭枝 岡本" userId="de18c0c5-53d0-4d01-80c7-1f89e7089cf6" providerId="ADAL" clId="{8639D94C-F456-42FC-82AF-ADDA2103E223}" dt="2021-01-12T14:38:41.686" v="410" actId="1076"/>
          <ac:picMkLst>
            <pc:docMk/>
            <pc:sldMk cId="4114994702" sldId="405"/>
            <ac:picMk id="33" creationId="{B940A0ED-33CD-4B2F-A37E-3CDBD93B9AF7}"/>
          </ac:picMkLst>
        </pc:picChg>
        <pc:picChg chg="mod">
          <ac:chgData name="恭枝 岡本" userId="de18c0c5-53d0-4d01-80c7-1f89e7089cf6" providerId="ADAL" clId="{8639D94C-F456-42FC-82AF-ADDA2103E223}" dt="2021-01-12T14:39:21.715" v="418" actId="1076"/>
          <ac:picMkLst>
            <pc:docMk/>
            <pc:sldMk cId="4114994702" sldId="405"/>
            <ac:picMk id="37" creationId="{A91EF085-FA40-4AD6-A9AD-FE32B5102835}"/>
          </ac:picMkLst>
        </pc:picChg>
        <pc:cxnChg chg="add mod">
          <ac:chgData name="恭枝 岡本" userId="de18c0c5-53d0-4d01-80c7-1f89e7089cf6" providerId="ADAL" clId="{8639D94C-F456-42FC-82AF-ADDA2103E223}" dt="2021-01-12T14:01:36.342" v="44" actId="164"/>
          <ac:cxnSpMkLst>
            <pc:docMk/>
            <pc:sldMk cId="4114994702" sldId="405"/>
            <ac:cxnSpMk id="9" creationId="{7615A06E-DC77-4D6D-ACAE-ABF711655A14}"/>
          </ac:cxnSpMkLst>
        </pc:cxnChg>
        <pc:cxnChg chg="add mod">
          <ac:chgData name="恭枝 岡本" userId="de18c0c5-53d0-4d01-80c7-1f89e7089cf6" providerId="ADAL" clId="{8639D94C-F456-42FC-82AF-ADDA2103E223}" dt="2021-01-12T14:01:36.342" v="44" actId="164"/>
          <ac:cxnSpMkLst>
            <pc:docMk/>
            <pc:sldMk cId="4114994702" sldId="405"/>
            <ac:cxnSpMk id="13" creationId="{9E6D2E96-9AA7-4731-BBC3-1711D3979C04}"/>
          </ac:cxnSpMkLst>
        </pc:cxnChg>
      </pc:sldChg>
      <pc:sldChg chg="addSp delSp modSp">
        <pc:chgData name="恭枝 岡本" userId="de18c0c5-53d0-4d01-80c7-1f89e7089cf6" providerId="ADAL" clId="{8639D94C-F456-42FC-82AF-ADDA2103E223}" dt="2021-01-12T14:47:04.804" v="491" actId="478"/>
        <pc:sldMkLst>
          <pc:docMk/>
          <pc:sldMk cId="527859804" sldId="406"/>
        </pc:sldMkLst>
        <pc:grpChg chg="add del">
          <ac:chgData name="恭枝 岡本" userId="de18c0c5-53d0-4d01-80c7-1f89e7089cf6" providerId="ADAL" clId="{8639D94C-F456-42FC-82AF-ADDA2103E223}" dt="2021-01-12T14:47:04.804" v="491" actId="478"/>
          <ac:grpSpMkLst>
            <pc:docMk/>
            <pc:sldMk cId="527859804" sldId="406"/>
            <ac:grpSpMk id="23" creationId="{48FBF20F-7C44-442E-8F26-57F58EF32700}"/>
          </ac:grpSpMkLst>
        </pc:grpChg>
        <pc:grpChg chg="add del">
          <ac:chgData name="恭枝 岡本" userId="de18c0c5-53d0-4d01-80c7-1f89e7089cf6" providerId="ADAL" clId="{8639D94C-F456-42FC-82AF-ADDA2103E223}" dt="2021-01-12T14:47:03.398" v="490" actId="478"/>
          <ac:grpSpMkLst>
            <pc:docMk/>
            <pc:sldMk cId="527859804" sldId="406"/>
            <ac:grpSpMk id="33" creationId="{5FD27040-5A3D-46C8-9C2F-AB0E4C8004DC}"/>
          </ac:grpSpMkLst>
        </pc:grpChg>
        <pc:picChg chg="del">
          <ac:chgData name="恭枝 岡本" userId="de18c0c5-53d0-4d01-80c7-1f89e7089cf6" providerId="ADAL" clId="{8639D94C-F456-42FC-82AF-ADDA2103E223}" dt="2021-01-12T14:14:03.642" v="181" actId="21"/>
          <ac:picMkLst>
            <pc:docMk/>
            <pc:sldMk cId="527859804" sldId="406"/>
            <ac:picMk id="2" creationId="{94D30D84-14D9-4B50-99EF-9D1192054DEF}"/>
          </ac:picMkLst>
        </pc:picChg>
        <pc:picChg chg="del">
          <ac:chgData name="恭枝 岡本" userId="de18c0c5-53d0-4d01-80c7-1f89e7089cf6" providerId="ADAL" clId="{8639D94C-F456-42FC-82AF-ADDA2103E223}" dt="2021-01-12T14:13:52.455" v="179" actId="21"/>
          <ac:picMkLst>
            <pc:docMk/>
            <pc:sldMk cId="527859804" sldId="406"/>
            <ac:picMk id="4" creationId="{4E73ADFB-0C21-4889-83A9-9DAB058998B9}"/>
          </ac:picMkLst>
        </pc:picChg>
        <pc:picChg chg="mod">
          <ac:chgData name="恭枝 岡本" userId="de18c0c5-53d0-4d01-80c7-1f89e7089cf6" providerId="ADAL" clId="{8639D94C-F456-42FC-82AF-ADDA2103E223}" dt="2021-01-12T14:02:02.171" v="52" actId="1076"/>
          <ac:picMkLst>
            <pc:docMk/>
            <pc:sldMk cId="527859804" sldId="406"/>
            <ac:picMk id="5" creationId="{7941ED9A-ACC3-4718-94E7-3F92E6324F39}"/>
          </ac:picMkLst>
        </pc:picChg>
        <pc:picChg chg="del">
          <ac:chgData name="恭枝 岡本" userId="de18c0c5-53d0-4d01-80c7-1f89e7089cf6" providerId="ADAL" clId="{8639D94C-F456-42FC-82AF-ADDA2103E223}" dt="2021-01-12T14:01:52.914" v="51" actId="21"/>
          <ac:picMkLst>
            <pc:docMk/>
            <pc:sldMk cId="527859804" sldId="406"/>
            <ac:picMk id="6" creationId="{0C95E22C-4FB8-4691-B465-EF4D5566949F}"/>
          </ac:picMkLst>
        </pc:picChg>
        <pc:picChg chg="del">
          <ac:chgData name="恭枝 岡本" userId="de18c0c5-53d0-4d01-80c7-1f89e7089cf6" providerId="ADAL" clId="{8639D94C-F456-42FC-82AF-ADDA2103E223}" dt="2021-01-12T14:13:40.694" v="177" actId="21"/>
          <ac:picMkLst>
            <pc:docMk/>
            <pc:sldMk cId="527859804" sldId="406"/>
            <ac:picMk id="7" creationId="{BA257ABE-0E73-4721-9327-D817FB8E35CD}"/>
          </ac:picMkLst>
        </pc:picChg>
        <pc:picChg chg="del">
          <ac:chgData name="恭枝 岡本" userId="de18c0c5-53d0-4d01-80c7-1f89e7089cf6" providerId="ADAL" clId="{8639D94C-F456-42FC-82AF-ADDA2103E223}" dt="2021-01-12T14:13:17.591" v="173" actId="21"/>
          <ac:picMkLst>
            <pc:docMk/>
            <pc:sldMk cId="527859804" sldId="406"/>
            <ac:picMk id="8" creationId="{8AF3A1DA-B381-46EC-86ED-84CB1F7BE3C2}"/>
          </ac:picMkLst>
        </pc:picChg>
        <pc:picChg chg="del">
          <ac:chgData name="恭枝 岡本" userId="de18c0c5-53d0-4d01-80c7-1f89e7089cf6" providerId="ADAL" clId="{8639D94C-F456-42FC-82AF-ADDA2103E223}" dt="2021-01-12T14:13:27.622" v="175" actId="21"/>
          <ac:picMkLst>
            <pc:docMk/>
            <pc:sldMk cId="527859804" sldId="406"/>
            <ac:picMk id="9" creationId="{5666D5A7-B475-4C1C-AD2B-C4BC4E31FC04}"/>
          </ac:picMkLst>
        </pc:picChg>
        <pc:picChg chg="mod">
          <ac:chgData name="恭枝 岡本" userId="de18c0c5-53d0-4d01-80c7-1f89e7089cf6" providerId="ADAL" clId="{8639D94C-F456-42FC-82AF-ADDA2103E223}" dt="2021-01-12T14:13:25.788" v="174" actId="1076"/>
          <ac:picMkLst>
            <pc:docMk/>
            <pc:sldMk cId="527859804" sldId="406"/>
            <ac:picMk id="10" creationId="{4BD54CED-70CA-4E6A-8E4B-EFE6F5A60861}"/>
          </ac:picMkLst>
        </pc:picChg>
        <pc:picChg chg="mod">
          <ac:chgData name="恭枝 岡本" userId="de18c0c5-53d0-4d01-80c7-1f89e7089cf6" providerId="ADAL" clId="{8639D94C-F456-42FC-82AF-ADDA2103E223}" dt="2021-01-12T14:13:38.906" v="176" actId="1076"/>
          <ac:picMkLst>
            <pc:docMk/>
            <pc:sldMk cId="527859804" sldId="406"/>
            <ac:picMk id="11" creationId="{C4A63749-1781-4FEF-A7B1-63E4AF27C246}"/>
          </ac:picMkLst>
        </pc:picChg>
        <pc:picChg chg="mod">
          <ac:chgData name="恭枝 岡本" userId="de18c0c5-53d0-4d01-80c7-1f89e7089cf6" providerId="ADAL" clId="{8639D94C-F456-42FC-82AF-ADDA2103E223}" dt="2021-01-12T14:13:49.745" v="178" actId="1076"/>
          <ac:picMkLst>
            <pc:docMk/>
            <pc:sldMk cId="527859804" sldId="406"/>
            <ac:picMk id="12" creationId="{9F7ADB98-2128-4FE4-BB8F-D152CD5DB16E}"/>
          </ac:picMkLst>
        </pc:picChg>
        <pc:picChg chg="mod">
          <ac:chgData name="恭枝 岡本" userId="de18c0c5-53d0-4d01-80c7-1f89e7089cf6" providerId="ADAL" clId="{8639D94C-F456-42FC-82AF-ADDA2103E223}" dt="2021-01-12T14:14:01.720" v="180" actId="1076"/>
          <ac:picMkLst>
            <pc:docMk/>
            <pc:sldMk cId="527859804" sldId="406"/>
            <ac:picMk id="13" creationId="{0DB0BC74-2920-4E94-BAB2-3C5C4B43D71D}"/>
          </ac:picMkLst>
        </pc:picChg>
        <pc:picChg chg="mod">
          <ac:chgData name="恭枝 岡本" userId="de18c0c5-53d0-4d01-80c7-1f89e7089cf6" providerId="ADAL" clId="{8639D94C-F456-42FC-82AF-ADDA2103E223}" dt="2021-01-12T14:14:11.711" v="182" actId="1076"/>
          <ac:picMkLst>
            <pc:docMk/>
            <pc:sldMk cId="527859804" sldId="406"/>
            <ac:picMk id="15" creationId="{0FDBF8B8-263C-40A8-A4E6-9B3D1AD1D1A4}"/>
          </ac:picMkLst>
        </pc:picChg>
        <pc:picChg chg="mod">
          <ac:chgData name="恭枝 岡本" userId="de18c0c5-53d0-4d01-80c7-1f89e7089cf6" providerId="ADAL" clId="{8639D94C-F456-42FC-82AF-ADDA2103E223}" dt="2021-01-12T14:39:31.842" v="420" actId="1076"/>
          <ac:picMkLst>
            <pc:docMk/>
            <pc:sldMk cId="527859804" sldId="406"/>
            <ac:picMk id="16" creationId="{EAE77545-64AF-4ADA-A969-18E2134E956B}"/>
          </ac:picMkLst>
        </pc:picChg>
        <pc:picChg chg="del">
          <ac:chgData name="恭枝 岡本" userId="de18c0c5-53d0-4d01-80c7-1f89e7089cf6" providerId="ADAL" clId="{8639D94C-F456-42FC-82AF-ADDA2103E223}" dt="2021-01-12T14:39:24.405" v="419" actId="21"/>
          <ac:picMkLst>
            <pc:docMk/>
            <pc:sldMk cId="527859804" sldId="406"/>
            <ac:picMk id="21" creationId="{540EE144-5F6E-4E66-B795-386192C8BD52}"/>
          </ac:picMkLst>
        </pc:picChg>
      </pc:sldChg>
      <pc:sldChg chg="addSp delSp modSp">
        <pc:chgData name="恭枝 岡本" userId="de18c0c5-53d0-4d01-80c7-1f89e7089cf6" providerId="ADAL" clId="{8639D94C-F456-42FC-82AF-ADDA2103E223}" dt="2021-01-12T14:47:08.780" v="493" actId="478"/>
        <pc:sldMkLst>
          <pc:docMk/>
          <pc:sldMk cId="3979853051" sldId="407"/>
        </pc:sldMkLst>
        <pc:grpChg chg="add del">
          <ac:chgData name="恭枝 岡本" userId="de18c0c5-53d0-4d01-80c7-1f89e7089cf6" providerId="ADAL" clId="{8639D94C-F456-42FC-82AF-ADDA2103E223}" dt="2021-01-12T14:47:07.407" v="492" actId="478"/>
          <ac:grpSpMkLst>
            <pc:docMk/>
            <pc:sldMk cId="3979853051" sldId="407"/>
            <ac:grpSpMk id="23" creationId="{1A04A3A8-FD24-4FB3-BDB7-333031DB366D}"/>
          </ac:grpSpMkLst>
        </pc:grpChg>
        <pc:grpChg chg="add del">
          <ac:chgData name="恭枝 岡本" userId="de18c0c5-53d0-4d01-80c7-1f89e7089cf6" providerId="ADAL" clId="{8639D94C-F456-42FC-82AF-ADDA2103E223}" dt="2021-01-12T14:47:08.780" v="493" actId="478"/>
          <ac:grpSpMkLst>
            <pc:docMk/>
            <pc:sldMk cId="3979853051" sldId="407"/>
            <ac:grpSpMk id="27" creationId="{99CDAABF-45C3-45E0-B44C-4DEDD137F32F}"/>
          </ac:grpSpMkLst>
        </pc:grpChg>
        <pc:picChg chg="del">
          <ac:chgData name="恭枝 岡本" userId="de18c0c5-53d0-4d01-80c7-1f89e7089cf6" providerId="ADAL" clId="{8639D94C-F456-42FC-82AF-ADDA2103E223}" dt="2021-01-12T14:14:18.952" v="183" actId="21"/>
          <ac:picMkLst>
            <pc:docMk/>
            <pc:sldMk cId="3979853051" sldId="407"/>
            <ac:picMk id="2" creationId="{7F741D35-B1D5-4EB6-B376-847C4A395296}"/>
          </ac:picMkLst>
        </pc:picChg>
        <pc:picChg chg="del">
          <ac:chgData name="恭枝 岡本" userId="de18c0c5-53d0-4d01-80c7-1f89e7089cf6" providerId="ADAL" clId="{8639D94C-F456-42FC-82AF-ADDA2103E223}" dt="2021-01-12T14:14:28.800" v="185" actId="21"/>
          <ac:picMkLst>
            <pc:docMk/>
            <pc:sldMk cId="3979853051" sldId="407"/>
            <ac:picMk id="4" creationId="{E86B7E11-38B9-4518-A242-62A82C2312DA}"/>
          </ac:picMkLst>
        </pc:picChg>
        <pc:picChg chg="del">
          <ac:chgData name="恭枝 岡本" userId="de18c0c5-53d0-4d01-80c7-1f89e7089cf6" providerId="ADAL" clId="{8639D94C-F456-42FC-82AF-ADDA2103E223}" dt="2021-01-12T14:14:38.285" v="187" actId="21"/>
          <ac:picMkLst>
            <pc:docMk/>
            <pc:sldMk cId="3979853051" sldId="407"/>
            <ac:picMk id="5" creationId="{71D1CC0E-DC3D-4BFE-BB99-A214240E3B06}"/>
          </ac:picMkLst>
        </pc:picChg>
        <pc:picChg chg="del">
          <ac:chgData name="恭枝 岡本" userId="de18c0c5-53d0-4d01-80c7-1f89e7089cf6" providerId="ADAL" clId="{8639D94C-F456-42FC-82AF-ADDA2103E223}" dt="2021-01-12T14:02:09.753" v="53" actId="21"/>
          <ac:picMkLst>
            <pc:docMk/>
            <pc:sldMk cId="3979853051" sldId="407"/>
            <ac:picMk id="6" creationId="{7CECD518-4446-4FA6-A241-D26176B7C1B8}"/>
          </ac:picMkLst>
        </pc:picChg>
        <pc:picChg chg="del">
          <ac:chgData name="恭枝 岡本" userId="de18c0c5-53d0-4d01-80c7-1f89e7089cf6" providerId="ADAL" clId="{8639D94C-F456-42FC-82AF-ADDA2103E223}" dt="2021-01-12T14:14:49.352" v="189" actId="21"/>
          <ac:picMkLst>
            <pc:docMk/>
            <pc:sldMk cId="3979853051" sldId="407"/>
            <ac:picMk id="7" creationId="{1DC6EA21-ADF8-4951-9D03-616CAB7999E0}"/>
          </ac:picMkLst>
        </pc:picChg>
        <pc:picChg chg="mod">
          <ac:chgData name="恭枝 岡本" userId="de18c0c5-53d0-4d01-80c7-1f89e7089cf6" providerId="ADAL" clId="{8639D94C-F456-42FC-82AF-ADDA2103E223}" dt="2021-01-12T14:02:16.467" v="54" actId="1076"/>
          <ac:picMkLst>
            <pc:docMk/>
            <pc:sldMk cId="3979853051" sldId="407"/>
            <ac:picMk id="8" creationId="{F7620BF6-41B3-4D5F-B504-A2EF0ECFA019}"/>
          </ac:picMkLst>
        </pc:picChg>
        <pc:picChg chg="mod">
          <ac:chgData name="恭枝 岡本" userId="de18c0c5-53d0-4d01-80c7-1f89e7089cf6" providerId="ADAL" clId="{8639D94C-F456-42FC-82AF-ADDA2103E223}" dt="2021-01-12T14:14:26.859" v="184" actId="1076"/>
          <ac:picMkLst>
            <pc:docMk/>
            <pc:sldMk cId="3979853051" sldId="407"/>
            <ac:picMk id="9" creationId="{D38C1231-1D7C-4F72-9B7A-883EB9B42564}"/>
          </ac:picMkLst>
        </pc:picChg>
        <pc:picChg chg="mod">
          <ac:chgData name="恭枝 岡本" userId="de18c0c5-53d0-4d01-80c7-1f89e7089cf6" providerId="ADAL" clId="{8639D94C-F456-42FC-82AF-ADDA2103E223}" dt="2021-01-12T14:14:36.273" v="186" actId="1076"/>
          <ac:picMkLst>
            <pc:docMk/>
            <pc:sldMk cId="3979853051" sldId="407"/>
            <ac:picMk id="10" creationId="{FAA652DC-0497-42A3-A0BA-3C4265D62EA3}"/>
          </ac:picMkLst>
        </pc:picChg>
        <pc:picChg chg="mod">
          <ac:chgData name="恭枝 岡本" userId="de18c0c5-53d0-4d01-80c7-1f89e7089cf6" providerId="ADAL" clId="{8639D94C-F456-42FC-82AF-ADDA2103E223}" dt="2021-01-12T14:14:47.448" v="188" actId="1076"/>
          <ac:picMkLst>
            <pc:docMk/>
            <pc:sldMk cId="3979853051" sldId="407"/>
            <ac:picMk id="11" creationId="{FDA4909C-1A1D-44CC-B87D-061435D30BBD}"/>
          </ac:picMkLst>
        </pc:picChg>
        <pc:picChg chg="mod">
          <ac:chgData name="恭枝 岡本" userId="de18c0c5-53d0-4d01-80c7-1f89e7089cf6" providerId="ADAL" clId="{8639D94C-F456-42FC-82AF-ADDA2103E223}" dt="2021-01-12T14:14:56.859" v="190" actId="1076"/>
          <ac:picMkLst>
            <pc:docMk/>
            <pc:sldMk cId="3979853051" sldId="407"/>
            <ac:picMk id="12" creationId="{731A541D-43EE-4213-B308-27134937124C}"/>
          </ac:picMkLst>
        </pc:picChg>
        <pc:picChg chg="mod">
          <ac:chgData name="恭枝 岡本" userId="de18c0c5-53d0-4d01-80c7-1f89e7089cf6" providerId="ADAL" clId="{8639D94C-F456-42FC-82AF-ADDA2103E223}" dt="2021-01-12T14:39:45.383" v="422" actId="1076"/>
          <ac:picMkLst>
            <pc:docMk/>
            <pc:sldMk cId="3979853051" sldId="407"/>
            <ac:picMk id="13" creationId="{EFAB4BE7-01B0-44D5-A259-7874AF910E31}"/>
          </ac:picMkLst>
        </pc:picChg>
        <pc:picChg chg="del">
          <ac:chgData name="恭枝 岡本" userId="de18c0c5-53d0-4d01-80c7-1f89e7089cf6" providerId="ADAL" clId="{8639D94C-F456-42FC-82AF-ADDA2103E223}" dt="2021-01-12T14:39:38.562" v="421" actId="21"/>
          <ac:picMkLst>
            <pc:docMk/>
            <pc:sldMk cId="3979853051" sldId="407"/>
            <ac:picMk id="15" creationId="{1425F2F6-3E26-49D2-8E24-D5DFC37CE452}"/>
          </ac:picMkLst>
        </pc:picChg>
      </pc:sldChg>
      <pc:sldChg chg="addSp delSp modSp">
        <pc:chgData name="恭枝 岡本" userId="de18c0c5-53d0-4d01-80c7-1f89e7089cf6" providerId="ADAL" clId="{8639D94C-F456-42FC-82AF-ADDA2103E223}" dt="2021-01-12T14:47:13.333" v="495" actId="478"/>
        <pc:sldMkLst>
          <pc:docMk/>
          <pc:sldMk cId="382288014" sldId="408"/>
        </pc:sldMkLst>
        <pc:spChg chg="mod">
          <ac:chgData name="恭枝 岡本" userId="de18c0c5-53d0-4d01-80c7-1f89e7089cf6" providerId="ADAL" clId="{8639D94C-F456-42FC-82AF-ADDA2103E223}" dt="2021-01-12T14:38:28.730" v="408" actId="1076"/>
          <ac:spMkLst>
            <pc:docMk/>
            <pc:sldMk cId="382288014" sldId="408"/>
            <ac:spMk id="22" creationId="{B1EACAB9-2FBE-458B-A075-ED8BF1B90FC6}"/>
          </ac:spMkLst>
        </pc:spChg>
        <pc:spChg chg="mod">
          <ac:chgData name="恭枝 岡本" userId="de18c0c5-53d0-4d01-80c7-1f89e7089cf6" providerId="ADAL" clId="{8639D94C-F456-42FC-82AF-ADDA2103E223}" dt="2021-01-12T14:38:28.730" v="408" actId="1076"/>
          <ac:spMkLst>
            <pc:docMk/>
            <pc:sldMk cId="382288014" sldId="408"/>
            <ac:spMk id="27" creationId="{BD8AD357-E589-4936-A974-42776583A89E}"/>
          </ac:spMkLst>
        </pc:spChg>
        <pc:grpChg chg="add del">
          <ac:chgData name="恭枝 岡本" userId="de18c0c5-53d0-4d01-80c7-1f89e7089cf6" providerId="ADAL" clId="{8639D94C-F456-42FC-82AF-ADDA2103E223}" dt="2021-01-12T14:47:12.005" v="494" actId="478"/>
          <ac:grpSpMkLst>
            <pc:docMk/>
            <pc:sldMk cId="382288014" sldId="408"/>
            <ac:grpSpMk id="30" creationId="{481BEE50-6BC1-4EDD-BD87-34482B794360}"/>
          </ac:grpSpMkLst>
        </pc:grpChg>
        <pc:grpChg chg="add del">
          <ac:chgData name="恭枝 岡本" userId="de18c0c5-53d0-4d01-80c7-1f89e7089cf6" providerId="ADAL" clId="{8639D94C-F456-42FC-82AF-ADDA2103E223}" dt="2021-01-12T14:47:13.333" v="495" actId="478"/>
          <ac:grpSpMkLst>
            <pc:docMk/>
            <pc:sldMk cId="382288014" sldId="408"/>
            <ac:grpSpMk id="34" creationId="{1D85B109-DE82-412F-92EB-7D04438EC1BD}"/>
          </ac:grpSpMkLst>
        </pc:grpChg>
        <pc:picChg chg="del">
          <ac:chgData name="恭枝 岡本" userId="de18c0c5-53d0-4d01-80c7-1f89e7089cf6" providerId="ADAL" clId="{8639D94C-F456-42FC-82AF-ADDA2103E223}" dt="2021-01-12T14:15:48.329" v="199" actId="21"/>
          <ac:picMkLst>
            <pc:docMk/>
            <pc:sldMk cId="382288014" sldId="408"/>
            <ac:picMk id="2" creationId="{AA958B4A-8D0C-4FD9-A2D9-CC65D512DBCD}"/>
          </ac:picMkLst>
        </pc:picChg>
        <pc:picChg chg="del">
          <ac:chgData name="恭枝 岡本" userId="de18c0c5-53d0-4d01-80c7-1f89e7089cf6" providerId="ADAL" clId="{8639D94C-F456-42FC-82AF-ADDA2103E223}" dt="2021-01-12T14:15:39.549" v="197" actId="21"/>
          <ac:picMkLst>
            <pc:docMk/>
            <pc:sldMk cId="382288014" sldId="408"/>
            <ac:picMk id="4" creationId="{8D75452E-80F4-4063-A9AF-081D4350E51D}"/>
          </ac:picMkLst>
        </pc:picChg>
        <pc:picChg chg="del">
          <ac:chgData name="恭枝 岡本" userId="de18c0c5-53d0-4d01-80c7-1f89e7089cf6" providerId="ADAL" clId="{8639D94C-F456-42FC-82AF-ADDA2103E223}" dt="2021-01-12T14:15:17.167" v="193" actId="21"/>
          <ac:picMkLst>
            <pc:docMk/>
            <pc:sldMk cId="382288014" sldId="408"/>
            <ac:picMk id="5" creationId="{053E7A08-1E1C-43D3-8D6B-286A52ACF2F3}"/>
          </ac:picMkLst>
        </pc:picChg>
        <pc:picChg chg="del">
          <ac:chgData name="恭枝 岡本" userId="de18c0c5-53d0-4d01-80c7-1f89e7089cf6" providerId="ADAL" clId="{8639D94C-F456-42FC-82AF-ADDA2103E223}" dt="2021-01-12T14:02:18.769" v="55" actId="21"/>
          <ac:picMkLst>
            <pc:docMk/>
            <pc:sldMk cId="382288014" sldId="408"/>
            <ac:picMk id="6" creationId="{B598DFD5-9418-461B-B750-C1B9D68F722C}"/>
          </ac:picMkLst>
        </pc:picChg>
        <pc:picChg chg="del">
          <ac:chgData name="恭枝 岡本" userId="de18c0c5-53d0-4d01-80c7-1f89e7089cf6" providerId="ADAL" clId="{8639D94C-F456-42FC-82AF-ADDA2103E223}" dt="2021-01-12T14:15:28.618" v="195" actId="21"/>
          <ac:picMkLst>
            <pc:docMk/>
            <pc:sldMk cId="382288014" sldId="408"/>
            <ac:picMk id="7" creationId="{9BC3CE94-3556-41C6-8E16-FFA1AE06EECB}"/>
          </ac:picMkLst>
        </pc:picChg>
        <pc:picChg chg="mod">
          <ac:chgData name="恭枝 岡本" userId="de18c0c5-53d0-4d01-80c7-1f89e7089cf6" providerId="ADAL" clId="{8639D94C-F456-42FC-82AF-ADDA2103E223}" dt="2021-01-12T14:02:26.486" v="56" actId="1076"/>
          <ac:picMkLst>
            <pc:docMk/>
            <pc:sldMk cId="382288014" sldId="408"/>
            <ac:picMk id="8" creationId="{89686B11-C2D2-4C46-BA9B-6DA73C4A684F}"/>
          </ac:picMkLst>
        </pc:picChg>
        <pc:picChg chg="del">
          <ac:chgData name="恭枝 岡本" userId="de18c0c5-53d0-4d01-80c7-1f89e7089cf6" providerId="ADAL" clId="{8639D94C-F456-42FC-82AF-ADDA2103E223}" dt="2021-01-12T14:15:06.140" v="191" actId="21"/>
          <ac:picMkLst>
            <pc:docMk/>
            <pc:sldMk cId="382288014" sldId="408"/>
            <ac:picMk id="9" creationId="{DAC7B0F1-B7DB-4438-98A1-30C2F402F60A}"/>
          </ac:picMkLst>
        </pc:picChg>
        <pc:picChg chg="mod">
          <ac:chgData name="恭枝 岡本" userId="de18c0c5-53d0-4d01-80c7-1f89e7089cf6" providerId="ADAL" clId="{8639D94C-F456-42FC-82AF-ADDA2103E223}" dt="2021-01-12T14:15:15.188" v="192" actId="1076"/>
          <ac:picMkLst>
            <pc:docMk/>
            <pc:sldMk cId="382288014" sldId="408"/>
            <ac:picMk id="10" creationId="{24ECC590-3319-470A-A1D1-09EA1810E600}"/>
          </ac:picMkLst>
        </pc:picChg>
        <pc:picChg chg="mod">
          <ac:chgData name="恭枝 岡本" userId="de18c0c5-53d0-4d01-80c7-1f89e7089cf6" providerId="ADAL" clId="{8639D94C-F456-42FC-82AF-ADDA2103E223}" dt="2021-01-12T14:15:26.633" v="194" actId="1076"/>
          <ac:picMkLst>
            <pc:docMk/>
            <pc:sldMk cId="382288014" sldId="408"/>
            <ac:picMk id="11" creationId="{4CE6CE09-07BF-44D7-A81D-8286C395EEE6}"/>
          </ac:picMkLst>
        </pc:picChg>
        <pc:picChg chg="mod">
          <ac:chgData name="恭枝 岡本" userId="de18c0c5-53d0-4d01-80c7-1f89e7089cf6" providerId="ADAL" clId="{8639D94C-F456-42FC-82AF-ADDA2103E223}" dt="2021-01-12T14:15:37.624" v="196" actId="1076"/>
          <ac:picMkLst>
            <pc:docMk/>
            <pc:sldMk cId="382288014" sldId="408"/>
            <ac:picMk id="12" creationId="{9047699D-D58E-41D2-A17C-D58B2231F6C7}"/>
          </ac:picMkLst>
        </pc:picChg>
        <pc:picChg chg="mod">
          <ac:chgData name="恭枝 岡本" userId="de18c0c5-53d0-4d01-80c7-1f89e7089cf6" providerId="ADAL" clId="{8639D94C-F456-42FC-82AF-ADDA2103E223}" dt="2021-01-12T14:15:46.640" v="198" actId="1076"/>
          <ac:picMkLst>
            <pc:docMk/>
            <pc:sldMk cId="382288014" sldId="408"/>
            <ac:picMk id="13" creationId="{A9D379C2-F6BF-4401-8EB8-130BE4F0D22E}"/>
          </ac:picMkLst>
        </pc:picChg>
        <pc:picChg chg="mod">
          <ac:chgData name="恭枝 岡本" userId="de18c0c5-53d0-4d01-80c7-1f89e7089cf6" providerId="ADAL" clId="{8639D94C-F456-42FC-82AF-ADDA2103E223}" dt="2021-01-12T14:15:56.727" v="200" actId="1076"/>
          <ac:picMkLst>
            <pc:docMk/>
            <pc:sldMk cId="382288014" sldId="408"/>
            <ac:picMk id="15" creationId="{5693DA0F-686E-425E-8CF8-080DB9CE48A0}"/>
          </ac:picMkLst>
        </pc:picChg>
        <pc:picChg chg="mod">
          <ac:chgData name="恭枝 岡本" userId="de18c0c5-53d0-4d01-80c7-1f89e7089cf6" providerId="ADAL" clId="{8639D94C-F456-42FC-82AF-ADDA2103E223}" dt="2021-01-12T14:39:55.058" v="424" actId="1076"/>
          <ac:picMkLst>
            <pc:docMk/>
            <pc:sldMk cId="382288014" sldId="408"/>
            <ac:picMk id="16" creationId="{D4C33435-C1C2-4DB2-B71C-476FD403D89B}"/>
          </ac:picMkLst>
        </pc:picChg>
        <pc:picChg chg="del mod">
          <ac:chgData name="恭枝 岡本" userId="de18c0c5-53d0-4d01-80c7-1f89e7089cf6" providerId="ADAL" clId="{8639D94C-F456-42FC-82AF-ADDA2103E223}" dt="2021-01-12T14:39:47.915" v="423" actId="21"/>
          <ac:picMkLst>
            <pc:docMk/>
            <pc:sldMk cId="382288014" sldId="408"/>
            <ac:picMk id="21" creationId="{F36AA8F6-154B-441F-AE95-73E77B8A9FF6}"/>
          </ac:picMkLst>
        </pc:picChg>
      </pc:sldChg>
      <pc:sldChg chg="addSp delSp modSp">
        <pc:chgData name="恭枝 岡本" userId="de18c0c5-53d0-4d01-80c7-1f89e7089cf6" providerId="ADAL" clId="{8639D94C-F456-42FC-82AF-ADDA2103E223}" dt="2021-01-12T14:47:16.915" v="497" actId="478"/>
        <pc:sldMkLst>
          <pc:docMk/>
          <pc:sldMk cId="3410822245" sldId="409"/>
        </pc:sldMkLst>
        <pc:grpChg chg="add del">
          <ac:chgData name="恭枝 岡本" userId="de18c0c5-53d0-4d01-80c7-1f89e7089cf6" providerId="ADAL" clId="{8639D94C-F456-42FC-82AF-ADDA2103E223}" dt="2021-01-12T14:47:15.653" v="496" actId="478"/>
          <ac:grpSpMkLst>
            <pc:docMk/>
            <pc:sldMk cId="3410822245" sldId="409"/>
            <ac:grpSpMk id="25" creationId="{D7981A0B-CA03-49FB-BC21-1C633FDBAF90}"/>
          </ac:grpSpMkLst>
        </pc:grpChg>
        <pc:grpChg chg="add del">
          <ac:chgData name="恭枝 岡本" userId="de18c0c5-53d0-4d01-80c7-1f89e7089cf6" providerId="ADAL" clId="{8639D94C-F456-42FC-82AF-ADDA2103E223}" dt="2021-01-12T14:47:16.915" v="497" actId="478"/>
          <ac:grpSpMkLst>
            <pc:docMk/>
            <pc:sldMk cId="3410822245" sldId="409"/>
            <ac:grpSpMk id="33" creationId="{2CD8B5CC-71A5-4499-A0D2-5A2082C2B372}"/>
          </ac:grpSpMkLst>
        </pc:grpChg>
        <pc:picChg chg="del">
          <ac:chgData name="恭枝 岡本" userId="de18c0c5-53d0-4d01-80c7-1f89e7089cf6" providerId="ADAL" clId="{8639D94C-F456-42FC-82AF-ADDA2103E223}" dt="2021-01-12T14:16:35.604" v="209" actId="21"/>
          <ac:picMkLst>
            <pc:docMk/>
            <pc:sldMk cId="3410822245" sldId="409"/>
            <ac:picMk id="2" creationId="{28DAACBF-1692-4579-B54C-83FC815D2A71}"/>
          </ac:picMkLst>
        </pc:picChg>
        <pc:picChg chg="del">
          <ac:chgData name="恭枝 岡本" userId="de18c0c5-53d0-4d01-80c7-1f89e7089cf6" providerId="ADAL" clId="{8639D94C-F456-42FC-82AF-ADDA2103E223}" dt="2021-01-12T14:16:45.748" v="211" actId="21"/>
          <ac:picMkLst>
            <pc:docMk/>
            <pc:sldMk cId="3410822245" sldId="409"/>
            <ac:picMk id="4" creationId="{5EDDC7D1-88E9-41BB-9F45-2CF9026A2BDD}"/>
          </ac:picMkLst>
        </pc:picChg>
        <pc:picChg chg="del">
          <ac:chgData name="恭枝 岡本" userId="de18c0c5-53d0-4d01-80c7-1f89e7089cf6" providerId="ADAL" clId="{8639D94C-F456-42FC-82AF-ADDA2103E223}" dt="2021-01-12T14:16:22.351" v="205" actId="21"/>
          <ac:picMkLst>
            <pc:docMk/>
            <pc:sldMk cId="3410822245" sldId="409"/>
            <ac:picMk id="5" creationId="{4DDF78AE-8D0B-4769-91D3-AB5E8581AE61}"/>
          </ac:picMkLst>
        </pc:picChg>
        <pc:picChg chg="del">
          <ac:chgData name="恭枝 岡本" userId="de18c0c5-53d0-4d01-80c7-1f89e7089cf6" providerId="ADAL" clId="{8639D94C-F456-42FC-82AF-ADDA2103E223}" dt="2021-01-12T14:02:28.773" v="57" actId="21"/>
          <ac:picMkLst>
            <pc:docMk/>
            <pc:sldMk cId="3410822245" sldId="409"/>
            <ac:picMk id="6" creationId="{C72FBAB9-0533-4184-AE27-A427B2AC91A3}"/>
          </ac:picMkLst>
        </pc:picChg>
        <pc:picChg chg="del">
          <ac:chgData name="恭枝 岡本" userId="de18c0c5-53d0-4d01-80c7-1f89e7089cf6" providerId="ADAL" clId="{8639D94C-F456-42FC-82AF-ADDA2103E223}" dt="2021-01-12T14:16:11.716" v="203" actId="21"/>
          <ac:picMkLst>
            <pc:docMk/>
            <pc:sldMk cId="3410822245" sldId="409"/>
            <ac:picMk id="7" creationId="{CC4CEE53-E998-447A-8295-52D7AB1A54C0}"/>
          </ac:picMkLst>
        </pc:picChg>
        <pc:picChg chg="mod">
          <ac:chgData name="恭枝 岡本" userId="de18c0c5-53d0-4d01-80c7-1f89e7089cf6" providerId="ADAL" clId="{8639D94C-F456-42FC-82AF-ADDA2103E223}" dt="2021-01-12T14:02:37.165" v="58" actId="1076"/>
          <ac:picMkLst>
            <pc:docMk/>
            <pc:sldMk cId="3410822245" sldId="409"/>
            <ac:picMk id="8" creationId="{3D98EF36-28EE-48CD-9711-BA6DC4395BAA}"/>
          </ac:picMkLst>
        </pc:picChg>
        <pc:picChg chg="mod">
          <ac:chgData name="恭枝 岡本" userId="de18c0c5-53d0-4d01-80c7-1f89e7089cf6" providerId="ADAL" clId="{8639D94C-F456-42FC-82AF-ADDA2103E223}" dt="2021-01-12T14:16:09.973" v="202" actId="1076"/>
          <ac:picMkLst>
            <pc:docMk/>
            <pc:sldMk cId="3410822245" sldId="409"/>
            <ac:picMk id="9" creationId="{3D454771-2B9C-4FF9-971E-33EB9A402BEB}"/>
          </ac:picMkLst>
        </pc:picChg>
        <pc:picChg chg="mod">
          <ac:chgData name="恭枝 岡本" userId="de18c0c5-53d0-4d01-80c7-1f89e7089cf6" providerId="ADAL" clId="{8639D94C-F456-42FC-82AF-ADDA2103E223}" dt="2021-01-12T14:16:20.616" v="204" actId="1076"/>
          <ac:picMkLst>
            <pc:docMk/>
            <pc:sldMk cId="3410822245" sldId="409"/>
            <ac:picMk id="10" creationId="{DF8E0CA8-CAC9-4D3C-86BF-39B5089E129C}"/>
          </ac:picMkLst>
        </pc:picChg>
        <pc:picChg chg="mod">
          <ac:chgData name="恭枝 岡本" userId="de18c0c5-53d0-4d01-80c7-1f89e7089cf6" providerId="ADAL" clId="{8639D94C-F456-42FC-82AF-ADDA2103E223}" dt="2021-01-12T14:16:32.048" v="208" actId="1038"/>
          <ac:picMkLst>
            <pc:docMk/>
            <pc:sldMk cId="3410822245" sldId="409"/>
            <ac:picMk id="11" creationId="{4288C109-5EBB-45EF-9467-E93CC53AEFC5}"/>
          </ac:picMkLst>
        </pc:picChg>
        <pc:picChg chg="mod">
          <ac:chgData name="恭枝 岡本" userId="de18c0c5-53d0-4d01-80c7-1f89e7089cf6" providerId="ADAL" clId="{8639D94C-F456-42FC-82AF-ADDA2103E223}" dt="2021-01-12T14:16:43.664" v="210" actId="1076"/>
          <ac:picMkLst>
            <pc:docMk/>
            <pc:sldMk cId="3410822245" sldId="409"/>
            <ac:picMk id="12" creationId="{7B75987B-9600-4B18-925E-0CEA143AF1F7}"/>
          </ac:picMkLst>
        </pc:picChg>
        <pc:picChg chg="mod">
          <ac:chgData name="恭枝 岡本" userId="de18c0c5-53d0-4d01-80c7-1f89e7089cf6" providerId="ADAL" clId="{8639D94C-F456-42FC-82AF-ADDA2103E223}" dt="2021-01-12T14:16:53.391" v="212" actId="1076"/>
          <ac:picMkLst>
            <pc:docMk/>
            <pc:sldMk cId="3410822245" sldId="409"/>
            <ac:picMk id="13" creationId="{D0AA2A72-5E40-4236-85B3-F6E48FD72B88}"/>
          </ac:picMkLst>
        </pc:picChg>
        <pc:picChg chg="del">
          <ac:chgData name="恭枝 岡本" userId="de18c0c5-53d0-4d01-80c7-1f89e7089cf6" providerId="ADAL" clId="{8639D94C-F456-42FC-82AF-ADDA2103E223}" dt="2021-01-12T14:39:57.661" v="425" actId="21"/>
          <ac:picMkLst>
            <pc:docMk/>
            <pc:sldMk cId="3410822245" sldId="409"/>
            <ac:picMk id="15" creationId="{A5DFA602-316A-43F3-8C39-2538B6E0CB92}"/>
          </ac:picMkLst>
        </pc:picChg>
        <pc:picChg chg="mod">
          <ac:chgData name="恭枝 岡本" userId="de18c0c5-53d0-4d01-80c7-1f89e7089cf6" providerId="ADAL" clId="{8639D94C-F456-42FC-82AF-ADDA2103E223}" dt="2021-01-12T14:40:06.232" v="427" actId="1076"/>
          <ac:picMkLst>
            <pc:docMk/>
            <pc:sldMk cId="3410822245" sldId="409"/>
            <ac:picMk id="18" creationId="{52746F53-56CA-4E6B-AAC7-BE3AB0C94C73}"/>
          </ac:picMkLst>
        </pc:picChg>
        <pc:picChg chg="del">
          <ac:chgData name="恭枝 岡本" userId="de18c0c5-53d0-4d01-80c7-1f89e7089cf6" providerId="ADAL" clId="{8639D94C-F456-42FC-82AF-ADDA2103E223}" dt="2021-01-12T14:16:02.991" v="201" actId="21"/>
          <ac:picMkLst>
            <pc:docMk/>
            <pc:sldMk cId="3410822245" sldId="409"/>
            <ac:picMk id="24" creationId="{FC5FBB4A-30D8-477B-9526-1101D80180B0}"/>
          </ac:picMkLst>
        </pc:picChg>
      </pc:sldChg>
      <pc:sldChg chg="addSp delSp modSp">
        <pc:chgData name="恭枝 岡本" userId="de18c0c5-53d0-4d01-80c7-1f89e7089cf6" providerId="ADAL" clId="{8639D94C-F456-42FC-82AF-ADDA2103E223}" dt="2021-01-12T14:47:20.718" v="499" actId="478"/>
        <pc:sldMkLst>
          <pc:docMk/>
          <pc:sldMk cId="3855780079" sldId="410"/>
        </pc:sldMkLst>
        <pc:grpChg chg="add del">
          <ac:chgData name="恭枝 岡本" userId="de18c0c5-53d0-4d01-80c7-1f89e7089cf6" providerId="ADAL" clId="{8639D94C-F456-42FC-82AF-ADDA2103E223}" dt="2021-01-12T14:47:19.500" v="498" actId="478"/>
          <ac:grpSpMkLst>
            <pc:docMk/>
            <pc:sldMk cId="3855780079" sldId="410"/>
            <ac:grpSpMk id="24" creationId="{742F3ECC-46DE-42FA-8261-CC222149053F}"/>
          </ac:grpSpMkLst>
        </pc:grpChg>
        <pc:grpChg chg="add del">
          <ac:chgData name="恭枝 岡本" userId="de18c0c5-53d0-4d01-80c7-1f89e7089cf6" providerId="ADAL" clId="{8639D94C-F456-42FC-82AF-ADDA2103E223}" dt="2021-01-12T14:47:20.718" v="499" actId="478"/>
          <ac:grpSpMkLst>
            <pc:docMk/>
            <pc:sldMk cId="3855780079" sldId="410"/>
            <ac:grpSpMk id="35" creationId="{FDC95286-BC4B-4232-832A-ECB102028E53}"/>
          </ac:grpSpMkLst>
        </pc:grpChg>
        <pc:picChg chg="del">
          <ac:chgData name="恭枝 岡本" userId="de18c0c5-53d0-4d01-80c7-1f89e7089cf6" providerId="ADAL" clId="{8639D94C-F456-42FC-82AF-ADDA2103E223}" dt="2021-01-12T14:17:29.222" v="219" actId="21"/>
          <ac:picMkLst>
            <pc:docMk/>
            <pc:sldMk cId="3855780079" sldId="410"/>
            <ac:picMk id="2" creationId="{BC8DEA69-2A67-4F66-9FCE-8B6E3FA84845}"/>
          </ac:picMkLst>
        </pc:picChg>
        <pc:picChg chg="del">
          <ac:chgData name="恭枝 岡本" userId="de18c0c5-53d0-4d01-80c7-1f89e7089cf6" providerId="ADAL" clId="{8639D94C-F456-42FC-82AF-ADDA2103E223}" dt="2021-01-12T14:17:07.302" v="215" actId="21"/>
          <ac:picMkLst>
            <pc:docMk/>
            <pc:sldMk cId="3855780079" sldId="410"/>
            <ac:picMk id="4" creationId="{B5F12B9D-EC3C-413F-A7BD-074FA2374635}"/>
          </ac:picMkLst>
        </pc:picChg>
        <pc:picChg chg="del">
          <ac:chgData name="恭枝 岡本" userId="de18c0c5-53d0-4d01-80c7-1f89e7089cf6" providerId="ADAL" clId="{8639D94C-F456-42FC-82AF-ADDA2103E223}" dt="2021-01-12T14:16:57.385" v="213" actId="21"/>
          <ac:picMkLst>
            <pc:docMk/>
            <pc:sldMk cId="3855780079" sldId="410"/>
            <ac:picMk id="5" creationId="{D8833521-A6EB-4519-AD0A-8894D88953C1}"/>
          </ac:picMkLst>
        </pc:picChg>
        <pc:picChg chg="del">
          <ac:chgData name="恭枝 岡本" userId="de18c0c5-53d0-4d01-80c7-1f89e7089cf6" providerId="ADAL" clId="{8639D94C-F456-42FC-82AF-ADDA2103E223}" dt="2021-01-12T14:02:39.476" v="59" actId="21"/>
          <ac:picMkLst>
            <pc:docMk/>
            <pc:sldMk cId="3855780079" sldId="410"/>
            <ac:picMk id="6" creationId="{635D4FF9-1944-49EB-9F3A-2A92EC98232A}"/>
          </ac:picMkLst>
        </pc:picChg>
        <pc:picChg chg="del">
          <ac:chgData name="恭枝 岡本" userId="de18c0c5-53d0-4d01-80c7-1f89e7089cf6" providerId="ADAL" clId="{8639D94C-F456-42FC-82AF-ADDA2103E223}" dt="2021-01-12T14:17:16.743" v="217" actId="21"/>
          <ac:picMkLst>
            <pc:docMk/>
            <pc:sldMk cId="3855780079" sldId="410"/>
            <ac:picMk id="7" creationId="{76B9F07E-776B-4171-906B-09A54A4D8A03}"/>
          </ac:picMkLst>
        </pc:picChg>
        <pc:picChg chg="del">
          <ac:chgData name="恭枝 岡本" userId="de18c0c5-53d0-4d01-80c7-1f89e7089cf6" providerId="ADAL" clId="{8639D94C-F456-42FC-82AF-ADDA2103E223}" dt="2021-01-12T14:17:42.050" v="221" actId="21"/>
          <ac:picMkLst>
            <pc:docMk/>
            <pc:sldMk cId="3855780079" sldId="410"/>
            <ac:picMk id="8" creationId="{79D0B015-D7C6-49B7-A737-7EE17082ACED}"/>
          </ac:picMkLst>
        </pc:picChg>
        <pc:picChg chg="mod">
          <ac:chgData name="恭枝 岡本" userId="de18c0c5-53d0-4d01-80c7-1f89e7089cf6" providerId="ADAL" clId="{8639D94C-F456-42FC-82AF-ADDA2103E223}" dt="2021-01-12T14:02:46.079" v="60" actId="1076"/>
          <ac:picMkLst>
            <pc:docMk/>
            <pc:sldMk cId="3855780079" sldId="410"/>
            <ac:picMk id="9" creationId="{DFE78C46-E03F-4CCA-BCB7-627935777B02}"/>
          </ac:picMkLst>
        </pc:picChg>
        <pc:picChg chg="mod">
          <ac:chgData name="恭枝 岡本" userId="de18c0c5-53d0-4d01-80c7-1f89e7089cf6" providerId="ADAL" clId="{8639D94C-F456-42FC-82AF-ADDA2103E223}" dt="2021-01-12T14:17:05.228" v="214" actId="1076"/>
          <ac:picMkLst>
            <pc:docMk/>
            <pc:sldMk cId="3855780079" sldId="410"/>
            <ac:picMk id="10" creationId="{710F9421-0FF1-40AD-B699-6BCA7B25BCF8}"/>
          </ac:picMkLst>
        </pc:picChg>
        <pc:picChg chg="mod">
          <ac:chgData name="恭枝 岡本" userId="de18c0c5-53d0-4d01-80c7-1f89e7089cf6" providerId="ADAL" clId="{8639D94C-F456-42FC-82AF-ADDA2103E223}" dt="2021-01-12T14:17:14.722" v="216" actId="1076"/>
          <ac:picMkLst>
            <pc:docMk/>
            <pc:sldMk cId="3855780079" sldId="410"/>
            <ac:picMk id="11" creationId="{2F496582-8F4F-4E95-8EB9-99B20BB5055D}"/>
          </ac:picMkLst>
        </pc:picChg>
        <pc:picChg chg="mod">
          <ac:chgData name="恭枝 岡本" userId="de18c0c5-53d0-4d01-80c7-1f89e7089cf6" providerId="ADAL" clId="{8639D94C-F456-42FC-82AF-ADDA2103E223}" dt="2021-01-12T14:17:24.773" v="218" actId="1076"/>
          <ac:picMkLst>
            <pc:docMk/>
            <pc:sldMk cId="3855780079" sldId="410"/>
            <ac:picMk id="12" creationId="{74333007-1339-4CC8-899A-90F56277A64A}"/>
          </ac:picMkLst>
        </pc:picChg>
        <pc:picChg chg="mod">
          <ac:chgData name="恭枝 岡本" userId="de18c0c5-53d0-4d01-80c7-1f89e7089cf6" providerId="ADAL" clId="{8639D94C-F456-42FC-82AF-ADDA2103E223}" dt="2021-01-12T14:17:37.383" v="220" actId="1076"/>
          <ac:picMkLst>
            <pc:docMk/>
            <pc:sldMk cId="3855780079" sldId="410"/>
            <ac:picMk id="13" creationId="{CEF5C5B1-FAD7-472E-B67C-F46D70D7EA26}"/>
          </ac:picMkLst>
        </pc:picChg>
        <pc:picChg chg="mod">
          <ac:chgData name="恭枝 岡本" userId="de18c0c5-53d0-4d01-80c7-1f89e7089cf6" providerId="ADAL" clId="{8639D94C-F456-42FC-82AF-ADDA2103E223}" dt="2021-01-12T14:17:50.272" v="222" actId="1076"/>
          <ac:picMkLst>
            <pc:docMk/>
            <pc:sldMk cId="3855780079" sldId="410"/>
            <ac:picMk id="15" creationId="{5BEFA61B-87C3-4702-A5B4-79B172723353}"/>
          </ac:picMkLst>
        </pc:picChg>
        <pc:picChg chg="mod">
          <ac:chgData name="恭枝 岡本" userId="de18c0c5-53d0-4d01-80c7-1f89e7089cf6" providerId="ADAL" clId="{8639D94C-F456-42FC-82AF-ADDA2103E223}" dt="2021-01-12T14:40:22.993" v="429" actId="1076"/>
          <ac:picMkLst>
            <pc:docMk/>
            <pc:sldMk cId="3855780079" sldId="410"/>
            <ac:picMk id="16" creationId="{F2895B2B-0C0E-4825-AC7A-567EB23EFEB9}"/>
          </ac:picMkLst>
        </pc:picChg>
        <pc:picChg chg="del">
          <ac:chgData name="恭枝 岡本" userId="de18c0c5-53d0-4d01-80c7-1f89e7089cf6" providerId="ADAL" clId="{8639D94C-F456-42FC-82AF-ADDA2103E223}" dt="2021-01-12T14:40:15.441" v="428" actId="21"/>
          <ac:picMkLst>
            <pc:docMk/>
            <pc:sldMk cId="3855780079" sldId="410"/>
            <ac:picMk id="21" creationId="{05D2AA5A-18C1-4604-91CE-32BE7E7BBCAC}"/>
          </ac:picMkLst>
        </pc:picChg>
      </pc:sldChg>
      <pc:sldChg chg="addSp delSp modSp">
        <pc:chgData name="恭枝 岡本" userId="de18c0c5-53d0-4d01-80c7-1f89e7089cf6" providerId="ADAL" clId="{8639D94C-F456-42FC-82AF-ADDA2103E223}" dt="2021-01-12T14:47:24.221" v="501" actId="478"/>
        <pc:sldMkLst>
          <pc:docMk/>
          <pc:sldMk cId="1145339171" sldId="411"/>
        </pc:sldMkLst>
        <pc:grpChg chg="add del">
          <ac:chgData name="恭枝 岡本" userId="de18c0c5-53d0-4d01-80c7-1f89e7089cf6" providerId="ADAL" clId="{8639D94C-F456-42FC-82AF-ADDA2103E223}" dt="2021-01-12T14:47:23.049" v="500" actId="478"/>
          <ac:grpSpMkLst>
            <pc:docMk/>
            <pc:sldMk cId="1145339171" sldId="411"/>
            <ac:grpSpMk id="26" creationId="{F312321E-A1B4-4FA6-9306-E86125427B6B}"/>
          </ac:grpSpMkLst>
        </pc:grpChg>
        <pc:grpChg chg="add del">
          <ac:chgData name="恭枝 岡本" userId="de18c0c5-53d0-4d01-80c7-1f89e7089cf6" providerId="ADAL" clId="{8639D94C-F456-42FC-82AF-ADDA2103E223}" dt="2021-01-12T14:47:24.221" v="501" actId="478"/>
          <ac:grpSpMkLst>
            <pc:docMk/>
            <pc:sldMk cId="1145339171" sldId="411"/>
            <ac:grpSpMk id="32" creationId="{670D62F8-1EDF-4FAB-BEE5-63879896100B}"/>
          </ac:grpSpMkLst>
        </pc:grpChg>
        <pc:picChg chg="del">
          <ac:chgData name="恭枝 岡本" userId="de18c0c5-53d0-4d01-80c7-1f89e7089cf6" providerId="ADAL" clId="{8639D94C-F456-42FC-82AF-ADDA2103E223}" dt="2021-01-12T14:02:48.474" v="61" actId="21"/>
          <ac:picMkLst>
            <pc:docMk/>
            <pc:sldMk cId="1145339171" sldId="411"/>
            <ac:picMk id="6" creationId="{9C2E8453-843D-43E8-873D-BF21000974D7}"/>
          </ac:picMkLst>
        </pc:picChg>
        <pc:picChg chg="mod">
          <ac:chgData name="恭枝 岡本" userId="de18c0c5-53d0-4d01-80c7-1f89e7089cf6" providerId="ADAL" clId="{8639D94C-F456-42FC-82AF-ADDA2103E223}" dt="2021-01-12T14:02:57.244" v="62" actId="1076"/>
          <ac:picMkLst>
            <pc:docMk/>
            <pc:sldMk cId="1145339171" sldId="411"/>
            <ac:picMk id="9" creationId="{B1292AB9-CE22-4784-A9EB-007DFAD91D49}"/>
          </ac:picMkLst>
        </pc:picChg>
        <pc:picChg chg="mod">
          <ac:chgData name="恭枝 岡本" userId="de18c0c5-53d0-4d01-80c7-1f89e7089cf6" providerId="ADAL" clId="{8639D94C-F456-42FC-82AF-ADDA2103E223}" dt="2021-01-12T14:03:56.307" v="72" actId="1076"/>
          <ac:picMkLst>
            <pc:docMk/>
            <pc:sldMk cId="1145339171" sldId="411"/>
            <ac:picMk id="10" creationId="{C884A4A4-6370-403B-AB8B-32D2CB37D5B9}"/>
          </ac:picMkLst>
        </pc:picChg>
        <pc:picChg chg="del">
          <ac:chgData name="恭枝 岡本" userId="de18c0c5-53d0-4d01-80c7-1f89e7089cf6" providerId="ADAL" clId="{8639D94C-F456-42FC-82AF-ADDA2103E223}" dt="2021-01-12T14:03:49.760" v="71" actId="21"/>
          <ac:picMkLst>
            <pc:docMk/>
            <pc:sldMk cId="1145339171" sldId="411"/>
            <ac:picMk id="16" creationId="{82589A0F-759A-4209-8717-877707486938}"/>
          </ac:picMkLst>
        </pc:picChg>
      </pc:sldChg>
      <pc:sldChg chg="addSp delSp modSp">
        <pc:chgData name="恭枝 岡本" userId="de18c0c5-53d0-4d01-80c7-1f89e7089cf6" providerId="ADAL" clId="{8639D94C-F456-42FC-82AF-ADDA2103E223}" dt="2021-01-12T14:47:27.998" v="503" actId="478"/>
        <pc:sldMkLst>
          <pc:docMk/>
          <pc:sldMk cId="3926431514" sldId="412"/>
        </pc:sldMkLst>
        <pc:grpChg chg="add del">
          <ac:chgData name="恭枝 岡本" userId="de18c0c5-53d0-4d01-80c7-1f89e7089cf6" providerId="ADAL" clId="{8639D94C-F456-42FC-82AF-ADDA2103E223}" dt="2021-01-12T14:47:26.728" v="502" actId="478"/>
          <ac:grpSpMkLst>
            <pc:docMk/>
            <pc:sldMk cId="3926431514" sldId="412"/>
            <ac:grpSpMk id="23" creationId="{4A73D171-3E63-47E8-9542-E4D16A72B30D}"/>
          </ac:grpSpMkLst>
        </pc:grpChg>
        <pc:grpChg chg="add del mod">
          <ac:chgData name="恭枝 岡本" userId="de18c0c5-53d0-4d01-80c7-1f89e7089cf6" providerId="ADAL" clId="{8639D94C-F456-42FC-82AF-ADDA2103E223}" dt="2021-01-12T14:47:27.998" v="503" actId="478"/>
          <ac:grpSpMkLst>
            <pc:docMk/>
            <pc:sldMk cId="3926431514" sldId="412"/>
            <ac:grpSpMk id="32" creationId="{2D4AFB1F-C4BD-4D0B-8B8B-85DBEFAFDEC6}"/>
          </ac:grpSpMkLst>
        </pc:grpChg>
        <pc:picChg chg="del">
          <ac:chgData name="恭枝 岡本" userId="de18c0c5-53d0-4d01-80c7-1f89e7089cf6" providerId="ADAL" clId="{8639D94C-F456-42FC-82AF-ADDA2103E223}" dt="2021-01-12T14:09:28.159" v="128" actId="21"/>
          <ac:picMkLst>
            <pc:docMk/>
            <pc:sldMk cId="3926431514" sldId="412"/>
            <ac:picMk id="2" creationId="{D39571EA-F33E-4C54-8F70-26784A075537}"/>
          </ac:picMkLst>
        </pc:picChg>
        <pc:picChg chg="del">
          <ac:chgData name="恭枝 岡本" userId="de18c0c5-53d0-4d01-80c7-1f89e7089cf6" providerId="ADAL" clId="{8639D94C-F456-42FC-82AF-ADDA2103E223}" dt="2021-01-12T14:09:17.292" v="126" actId="21"/>
          <ac:picMkLst>
            <pc:docMk/>
            <pc:sldMk cId="3926431514" sldId="412"/>
            <ac:picMk id="4" creationId="{04C0D827-519D-4CA5-A57D-C183E61E8CC3}"/>
          </ac:picMkLst>
        </pc:picChg>
        <pc:picChg chg="del">
          <ac:chgData name="恭枝 岡本" userId="de18c0c5-53d0-4d01-80c7-1f89e7089cf6" providerId="ADAL" clId="{8639D94C-F456-42FC-82AF-ADDA2103E223}" dt="2021-01-12T14:03:09.544" v="64" actId="21"/>
          <ac:picMkLst>
            <pc:docMk/>
            <pc:sldMk cId="3926431514" sldId="412"/>
            <ac:picMk id="5" creationId="{5BF83A7F-BCC0-4D06-BAB6-5218E39CB628}"/>
          </ac:picMkLst>
        </pc:picChg>
        <pc:picChg chg="del">
          <ac:chgData name="恭枝 岡本" userId="de18c0c5-53d0-4d01-80c7-1f89e7089cf6" providerId="ADAL" clId="{8639D94C-F456-42FC-82AF-ADDA2103E223}" dt="2021-01-12T14:09:07.152" v="124" actId="21"/>
          <ac:picMkLst>
            <pc:docMk/>
            <pc:sldMk cId="3926431514" sldId="412"/>
            <ac:picMk id="6" creationId="{5352DDB0-4CBF-4AD3-B67E-8F4454FB60F7}"/>
          </ac:picMkLst>
        </pc:picChg>
        <pc:picChg chg="del">
          <ac:chgData name="恭枝 岡本" userId="de18c0c5-53d0-4d01-80c7-1f89e7089cf6" providerId="ADAL" clId="{8639D94C-F456-42FC-82AF-ADDA2103E223}" dt="2021-01-12T14:08:53.852" v="122" actId="21"/>
          <ac:picMkLst>
            <pc:docMk/>
            <pc:sldMk cId="3926431514" sldId="412"/>
            <ac:picMk id="7" creationId="{7B25126B-8179-4086-821B-A1312C8CBAE5}"/>
          </ac:picMkLst>
        </pc:picChg>
        <pc:picChg chg="del">
          <ac:chgData name="恭枝 岡本" userId="de18c0c5-53d0-4d01-80c7-1f89e7089cf6" providerId="ADAL" clId="{8639D94C-F456-42FC-82AF-ADDA2103E223}" dt="2021-01-12T14:08:43.446" v="120" actId="21"/>
          <ac:picMkLst>
            <pc:docMk/>
            <pc:sldMk cId="3926431514" sldId="412"/>
            <ac:picMk id="8" creationId="{8E6C52D1-956F-44AC-9B8F-DF63CB51427B}"/>
          </ac:picMkLst>
        </pc:picChg>
        <pc:picChg chg="mod">
          <ac:chgData name="恭枝 岡本" userId="de18c0c5-53d0-4d01-80c7-1f89e7089cf6" providerId="ADAL" clId="{8639D94C-F456-42FC-82AF-ADDA2103E223}" dt="2021-01-12T14:03:17.055" v="65" actId="1076"/>
          <ac:picMkLst>
            <pc:docMk/>
            <pc:sldMk cId="3926431514" sldId="412"/>
            <ac:picMk id="9" creationId="{63873117-4432-44A6-AC54-217326AE8CFB}"/>
          </ac:picMkLst>
        </pc:picChg>
        <pc:picChg chg="mod">
          <ac:chgData name="恭枝 岡本" userId="de18c0c5-53d0-4d01-80c7-1f89e7089cf6" providerId="ADAL" clId="{8639D94C-F456-42FC-82AF-ADDA2103E223}" dt="2021-01-12T14:03:43.472" v="69" actId="1076"/>
          <ac:picMkLst>
            <pc:docMk/>
            <pc:sldMk cId="3926431514" sldId="412"/>
            <ac:picMk id="10" creationId="{BBC16BFD-47E0-495D-8DFE-F3F9A2694F81}"/>
          </ac:picMkLst>
        </pc:picChg>
        <pc:picChg chg="mod">
          <ac:chgData name="恭枝 岡本" userId="de18c0c5-53d0-4d01-80c7-1f89e7089cf6" providerId="ADAL" clId="{8639D94C-F456-42FC-82AF-ADDA2103E223}" dt="2021-01-12T14:08:51.785" v="121" actId="1076"/>
          <ac:picMkLst>
            <pc:docMk/>
            <pc:sldMk cId="3926431514" sldId="412"/>
            <ac:picMk id="11" creationId="{4FCACF53-E9ED-4B00-BB6E-404E98E173AF}"/>
          </ac:picMkLst>
        </pc:picChg>
        <pc:picChg chg="mod">
          <ac:chgData name="恭枝 岡本" userId="de18c0c5-53d0-4d01-80c7-1f89e7089cf6" providerId="ADAL" clId="{8639D94C-F456-42FC-82AF-ADDA2103E223}" dt="2021-01-12T14:09:05.411" v="123" actId="1076"/>
          <ac:picMkLst>
            <pc:docMk/>
            <pc:sldMk cId="3926431514" sldId="412"/>
            <ac:picMk id="12" creationId="{2B0D84A1-4DF6-4BFC-BC0C-8F368AA0E2B1}"/>
          </ac:picMkLst>
        </pc:picChg>
        <pc:picChg chg="mod">
          <ac:chgData name="恭枝 岡本" userId="de18c0c5-53d0-4d01-80c7-1f89e7089cf6" providerId="ADAL" clId="{8639D94C-F456-42FC-82AF-ADDA2103E223}" dt="2021-01-12T14:09:15.044" v="125" actId="1076"/>
          <ac:picMkLst>
            <pc:docMk/>
            <pc:sldMk cId="3926431514" sldId="412"/>
            <ac:picMk id="13" creationId="{B2D85CA2-C6F1-4371-B276-B0036474FD41}"/>
          </ac:picMkLst>
        </pc:picChg>
        <pc:picChg chg="mod">
          <ac:chgData name="恭枝 岡本" userId="de18c0c5-53d0-4d01-80c7-1f89e7089cf6" providerId="ADAL" clId="{8639D94C-F456-42FC-82AF-ADDA2103E223}" dt="2021-01-12T14:09:25.891" v="127" actId="1076"/>
          <ac:picMkLst>
            <pc:docMk/>
            <pc:sldMk cId="3926431514" sldId="412"/>
            <ac:picMk id="15" creationId="{4E535E4D-47C1-4336-80CA-C1BC0D77F085}"/>
          </ac:picMkLst>
        </pc:picChg>
        <pc:picChg chg="mod">
          <ac:chgData name="恭枝 岡本" userId="de18c0c5-53d0-4d01-80c7-1f89e7089cf6" providerId="ADAL" clId="{8639D94C-F456-42FC-82AF-ADDA2103E223}" dt="2021-01-12T14:09:37.505" v="129" actId="1076"/>
          <ac:picMkLst>
            <pc:docMk/>
            <pc:sldMk cId="3926431514" sldId="412"/>
            <ac:picMk id="16" creationId="{D451D436-47E1-450E-B5F3-183D12B041DA}"/>
          </ac:picMkLst>
        </pc:picChg>
        <pc:picChg chg="del">
          <ac:chgData name="恭枝 岡本" userId="de18c0c5-53d0-4d01-80c7-1f89e7089cf6" providerId="ADAL" clId="{8639D94C-F456-42FC-82AF-ADDA2103E223}" dt="2021-01-12T14:03:35.395" v="68" actId="21"/>
          <ac:picMkLst>
            <pc:docMk/>
            <pc:sldMk cId="3926431514" sldId="412"/>
            <ac:picMk id="21" creationId="{2B1030AC-602E-4A6A-830E-8B3B3E0AE14E}"/>
          </ac:picMkLst>
        </pc:picChg>
      </pc:sldChg>
      <pc:sldChg chg="addSp delSp modSp">
        <pc:chgData name="恭枝 岡本" userId="de18c0c5-53d0-4d01-80c7-1f89e7089cf6" providerId="ADAL" clId="{8639D94C-F456-42FC-82AF-ADDA2103E223}" dt="2021-01-12T14:47:35.063" v="505" actId="478"/>
        <pc:sldMkLst>
          <pc:docMk/>
          <pc:sldMk cId="3215449869" sldId="420"/>
        </pc:sldMkLst>
        <pc:grpChg chg="add del">
          <ac:chgData name="恭枝 岡本" userId="de18c0c5-53d0-4d01-80c7-1f89e7089cf6" providerId="ADAL" clId="{8639D94C-F456-42FC-82AF-ADDA2103E223}" dt="2021-01-12T14:47:35.063" v="505" actId="478"/>
          <ac:grpSpMkLst>
            <pc:docMk/>
            <pc:sldMk cId="3215449869" sldId="420"/>
            <ac:grpSpMk id="13" creationId="{C2ED1C0B-3373-4AD4-B1AC-A7D8B927AE3A}"/>
          </ac:grpSpMkLst>
        </pc:grpChg>
        <pc:picChg chg="mod">
          <ac:chgData name="恭枝 岡本" userId="de18c0c5-53d0-4d01-80c7-1f89e7089cf6" providerId="ADAL" clId="{8639D94C-F456-42FC-82AF-ADDA2103E223}" dt="2021-01-12T14:08:19.460" v="116" actId="1076"/>
          <ac:picMkLst>
            <pc:docMk/>
            <pc:sldMk cId="3215449869" sldId="420"/>
            <ac:picMk id="2" creationId="{32F8D34B-6E08-4744-AFCC-91831392C4A3}"/>
          </ac:picMkLst>
        </pc:picChg>
        <pc:picChg chg="del">
          <ac:chgData name="恭枝 岡本" userId="de18c0c5-53d0-4d01-80c7-1f89e7089cf6" providerId="ADAL" clId="{8639D94C-F456-42FC-82AF-ADDA2103E223}" dt="2021-01-12T14:08:12.859" v="115" actId="21"/>
          <ac:picMkLst>
            <pc:docMk/>
            <pc:sldMk cId="3215449869" sldId="420"/>
            <ac:picMk id="6" creationId="{9CFA6E2E-1AFC-40AE-8636-788422089577}"/>
          </ac:picMkLst>
        </pc:picChg>
      </pc:sldChg>
      <pc:sldChg chg="delSp modSp">
        <pc:chgData name="恭枝 岡本" userId="de18c0c5-53d0-4d01-80c7-1f89e7089cf6" providerId="ADAL" clId="{8639D94C-F456-42FC-82AF-ADDA2103E223}" dt="2021-01-12T14:22:06.887" v="275" actId="1076"/>
        <pc:sldMkLst>
          <pc:docMk/>
          <pc:sldMk cId="867020102" sldId="421"/>
        </pc:sldMkLst>
        <pc:picChg chg="del">
          <ac:chgData name="恭枝 岡本" userId="de18c0c5-53d0-4d01-80c7-1f89e7089cf6" providerId="ADAL" clId="{8639D94C-F456-42FC-82AF-ADDA2103E223}" dt="2021-01-12T14:20:33.144" v="259" actId="21"/>
          <ac:picMkLst>
            <pc:docMk/>
            <pc:sldMk cId="867020102" sldId="421"/>
            <ac:picMk id="2" creationId="{223F7694-EF8F-4A18-A317-58B5C9585D14}"/>
          </ac:picMkLst>
        </pc:picChg>
        <pc:picChg chg="del">
          <ac:chgData name="恭枝 岡本" userId="de18c0c5-53d0-4d01-80c7-1f89e7089cf6" providerId="ADAL" clId="{8639D94C-F456-42FC-82AF-ADDA2103E223}" dt="2021-01-12T14:19:56.658" v="253" actId="21"/>
          <ac:picMkLst>
            <pc:docMk/>
            <pc:sldMk cId="867020102" sldId="421"/>
            <ac:picMk id="4" creationId="{0D942E47-F9A9-4BCC-A12B-336DBD7D554F}"/>
          </ac:picMkLst>
        </pc:picChg>
        <pc:picChg chg="del">
          <ac:chgData name="恭枝 岡本" userId="de18c0c5-53d0-4d01-80c7-1f89e7089cf6" providerId="ADAL" clId="{8639D94C-F456-42FC-82AF-ADDA2103E223}" dt="2021-01-12T14:20:43.484" v="261" actId="21"/>
          <ac:picMkLst>
            <pc:docMk/>
            <pc:sldMk cId="867020102" sldId="421"/>
            <ac:picMk id="6" creationId="{A7E3C769-90D1-433A-AB27-01884993C1C0}"/>
          </ac:picMkLst>
        </pc:picChg>
        <pc:picChg chg="del">
          <ac:chgData name="恭枝 岡本" userId="de18c0c5-53d0-4d01-80c7-1f89e7089cf6" providerId="ADAL" clId="{8639D94C-F456-42FC-82AF-ADDA2103E223}" dt="2021-01-12T14:20:09.975" v="255" actId="21"/>
          <ac:picMkLst>
            <pc:docMk/>
            <pc:sldMk cId="867020102" sldId="421"/>
            <ac:picMk id="7" creationId="{D08D7EDB-494E-416B-B1E2-FD11FD0EBCDE}"/>
          </ac:picMkLst>
        </pc:picChg>
        <pc:picChg chg="del">
          <ac:chgData name="恭枝 岡本" userId="de18c0c5-53d0-4d01-80c7-1f89e7089cf6" providerId="ADAL" clId="{8639D94C-F456-42FC-82AF-ADDA2103E223}" dt="2021-01-12T14:20:57.087" v="263" actId="21"/>
          <ac:picMkLst>
            <pc:docMk/>
            <pc:sldMk cId="867020102" sldId="421"/>
            <ac:picMk id="9" creationId="{243F6934-F8CC-4E6A-A688-8E01CF5B1594}"/>
          </ac:picMkLst>
        </pc:picChg>
        <pc:picChg chg="del mod">
          <ac:chgData name="恭枝 岡本" userId="de18c0c5-53d0-4d01-80c7-1f89e7089cf6" providerId="ADAL" clId="{8639D94C-F456-42FC-82AF-ADDA2103E223}" dt="2021-01-12T14:21:57.961" v="274" actId="21"/>
          <ac:picMkLst>
            <pc:docMk/>
            <pc:sldMk cId="867020102" sldId="421"/>
            <ac:picMk id="11" creationId="{3F57D029-0EAB-4E31-A04B-F06BF9847B89}"/>
          </ac:picMkLst>
        </pc:picChg>
        <pc:picChg chg="del">
          <ac:chgData name="恭枝 岡本" userId="de18c0c5-53d0-4d01-80c7-1f89e7089cf6" providerId="ADAL" clId="{8639D94C-F456-42FC-82AF-ADDA2103E223}" dt="2021-01-12T14:20:23.130" v="257" actId="21"/>
          <ac:picMkLst>
            <pc:docMk/>
            <pc:sldMk cId="867020102" sldId="421"/>
            <ac:picMk id="13" creationId="{98CF893E-D4EC-4CBB-BD4D-AA0F4D85C2BC}"/>
          </ac:picMkLst>
        </pc:picChg>
        <pc:picChg chg="mod">
          <ac:chgData name="恭枝 岡本" userId="de18c0c5-53d0-4d01-80c7-1f89e7089cf6" providerId="ADAL" clId="{8639D94C-F456-42FC-82AF-ADDA2103E223}" dt="2021-01-12T14:20:08.484" v="254" actId="1076"/>
          <ac:picMkLst>
            <pc:docMk/>
            <pc:sldMk cId="867020102" sldId="421"/>
            <ac:picMk id="15" creationId="{3BB95FB0-83F2-4C2F-87C5-42499C19C3DF}"/>
          </ac:picMkLst>
        </pc:picChg>
        <pc:picChg chg="mod">
          <ac:chgData name="恭枝 岡本" userId="de18c0c5-53d0-4d01-80c7-1f89e7089cf6" providerId="ADAL" clId="{8639D94C-F456-42FC-82AF-ADDA2103E223}" dt="2021-01-12T14:20:18.502" v="256" actId="1076"/>
          <ac:picMkLst>
            <pc:docMk/>
            <pc:sldMk cId="867020102" sldId="421"/>
            <ac:picMk id="17" creationId="{EC533C51-958E-45E6-AD12-D07114146775}"/>
          </ac:picMkLst>
        </pc:picChg>
        <pc:picChg chg="del">
          <ac:chgData name="恭枝 岡本" userId="de18c0c5-53d0-4d01-80c7-1f89e7089cf6" providerId="ADAL" clId="{8639D94C-F456-42FC-82AF-ADDA2103E223}" dt="2021-01-12T14:21:44.379" v="271" actId="21"/>
          <ac:picMkLst>
            <pc:docMk/>
            <pc:sldMk cId="867020102" sldId="421"/>
            <ac:picMk id="18" creationId="{73368092-2115-4C32-9559-E2DE7E67E4C8}"/>
          </ac:picMkLst>
        </pc:picChg>
        <pc:picChg chg="del">
          <ac:chgData name="恭枝 岡本" userId="de18c0c5-53d0-4d01-80c7-1f89e7089cf6" providerId="ADAL" clId="{8639D94C-F456-42FC-82AF-ADDA2103E223}" dt="2021-01-12T14:21:18.611" v="267" actId="21"/>
          <ac:picMkLst>
            <pc:docMk/>
            <pc:sldMk cId="867020102" sldId="421"/>
            <ac:picMk id="19" creationId="{9B667FFE-83A8-459C-980B-96164D6442F1}"/>
          </ac:picMkLst>
        </pc:picChg>
        <pc:picChg chg="mod">
          <ac:chgData name="恭枝 岡本" userId="de18c0c5-53d0-4d01-80c7-1f89e7089cf6" providerId="ADAL" clId="{8639D94C-F456-42FC-82AF-ADDA2103E223}" dt="2021-01-12T14:20:31.717" v="258" actId="1076"/>
          <ac:picMkLst>
            <pc:docMk/>
            <pc:sldMk cId="867020102" sldId="421"/>
            <ac:picMk id="20" creationId="{97264E52-BD32-43A2-A653-ED7357B25970}"/>
          </ac:picMkLst>
        </pc:picChg>
        <pc:picChg chg="mod">
          <ac:chgData name="恭枝 岡本" userId="de18c0c5-53d0-4d01-80c7-1f89e7089cf6" providerId="ADAL" clId="{8639D94C-F456-42FC-82AF-ADDA2103E223}" dt="2021-01-12T14:20:42.064" v="260" actId="1076"/>
          <ac:picMkLst>
            <pc:docMk/>
            <pc:sldMk cId="867020102" sldId="421"/>
            <ac:picMk id="21" creationId="{541E073C-2D31-48E2-9A01-0C7F8BA33D02}"/>
          </ac:picMkLst>
        </pc:picChg>
        <pc:picChg chg="mod">
          <ac:chgData name="恭枝 岡本" userId="de18c0c5-53d0-4d01-80c7-1f89e7089cf6" providerId="ADAL" clId="{8639D94C-F456-42FC-82AF-ADDA2103E223}" dt="2021-01-12T14:20:51.219" v="262" actId="1076"/>
          <ac:picMkLst>
            <pc:docMk/>
            <pc:sldMk cId="867020102" sldId="421"/>
            <ac:picMk id="22" creationId="{FCA2BEB9-590D-420D-A9F7-4475081DD44E}"/>
          </ac:picMkLst>
        </pc:picChg>
        <pc:picChg chg="mod">
          <ac:chgData name="恭枝 岡本" userId="de18c0c5-53d0-4d01-80c7-1f89e7089cf6" providerId="ADAL" clId="{8639D94C-F456-42FC-82AF-ADDA2103E223}" dt="2021-01-12T14:21:05.377" v="264" actId="1076"/>
          <ac:picMkLst>
            <pc:docMk/>
            <pc:sldMk cId="867020102" sldId="421"/>
            <ac:picMk id="23" creationId="{5AA84A8A-98C0-4381-8C0C-85F7815EF25E}"/>
          </ac:picMkLst>
        </pc:picChg>
        <pc:picChg chg="mod">
          <ac:chgData name="恭枝 岡本" userId="de18c0c5-53d0-4d01-80c7-1f89e7089cf6" providerId="ADAL" clId="{8639D94C-F456-42FC-82AF-ADDA2103E223}" dt="2021-01-12T14:21:16.698" v="266" actId="1076"/>
          <ac:picMkLst>
            <pc:docMk/>
            <pc:sldMk cId="867020102" sldId="421"/>
            <ac:picMk id="24" creationId="{F09FE931-93D2-47DD-88E6-566C79404956}"/>
          </ac:picMkLst>
        </pc:picChg>
        <pc:picChg chg="mod">
          <ac:chgData name="恭枝 岡本" userId="de18c0c5-53d0-4d01-80c7-1f89e7089cf6" providerId="ADAL" clId="{8639D94C-F456-42FC-82AF-ADDA2103E223}" dt="2021-01-12T14:21:27.149" v="268" actId="1076"/>
          <ac:picMkLst>
            <pc:docMk/>
            <pc:sldMk cId="867020102" sldId="421"/>
            <ac:picMk id="25" creationId="{C272D15E-7581-46A9-BC7A-301BBE601F6B}"/>
          </ac:picMkLst>
        </pc:picChg>
        <pc:picChg chg="mod">
          <ac:chgData name="恭枝 岡本" userId="de18c0c5-53d0-4d01-80c7-1f89e7089cf6" providerId="ADAL" clId="{8639D94C-F456-42FC-82AF-ADDA2103E223}" dt="2021-01-12T14:21:42.232" v="270" actId="1076"/>
          <ac:picMkLst>
            <pc:docMk/>
            <pc:sldMk cId="867020102" sldId="421"/>
            <ac:picMk id="26" creationId="{DD5006C4-ECD5-4991-8DD5-5487ED8A3932}"/>
          </ac:picMkLst>
        </pc:picChg>
        <pc:picChg chg="del">
          <ac:chgData name="恭枝 岡本" userId="de18c0c5-53d0-4d01-80c7-1f89e7089cf6" providerId="ADAL" clId="{8639D94C-F456-42FC-82AF-ADDA2103E223}" dt="2021-01-12T14:21:07.367" v="265" actId="21"/>
          <ac:picMkLst>
            <pc:docMk/>
            <pc:sldMk cId="867020102" sldId="421"/>
            <ac:picMk id="27" creationId="{150EF19E-7023-4B27-903B-88CD932A296E}"/>
          </ac:picMkLst>
        </pc:picChg>
        <pc:picChg chg="mod">
          <ac:chgData name="恭枝 岡本" userId="de18c0c5-53d0-4d01-80c7-1f89e7089cf6" providerId="ADAL" clId="{8639D94C-F456-42FC-82AF-ADDA2103E223}" dt="2021-01-12T14:21:54.107" v="272" actId="1076"/>
          <ac:picMkLst>
            <pc:docMk/>
            <pc:sldMk cId="867020102" sldId="421"/>
            <ac:picMk id="28" creationId="{D3F93AF1-9E0E-41E8-A8F7-406F01756F42}"/>
          </ac:picMkLst>
        </pc:picChg>
        <pc:picChg chg="mod">
          <ac:chgData name="恭枝 岡本" userId="de18c0c5-53d0-4d01-80c7-1f89e7089cf6" providerId="ADAL" clId="{8639D94C-F456-42FC-82AF-ADDA2103E223}" dt="2021-01-12T14:22:06.887" v="275" actId="1076"/>
          <ac:picMkLst>
            <pc:docMk/>
            <pc:sldMk cId="867020102" sldId="421"/>
            <ac:picMk id="29" creationId="{A926F5CD-08CB-4251-ACA3-564C712CD9A6}"/>
          </ac:picMkLst>
        </pc:picChg>
        <pc:picChg chg="del">
          <ac:chgData name="恭枝 岡本" userId="de18c0c5-53d0-4d01-80c7-1f89e7089cf6" providerId="ADAL" clId="{8639D94C-F456-42FC-82AF-ADDA2103E223}" dt="2021-01-12T14:21:33.854" v="269" actId="21"/>
          <ac:picMkLst>
            <pc:docMk/>
            <pc:sldMk cId="867020102" sldId="421"/>
            <ac:picMk id="33" creationId="{3EAB4EAB-3F31-47EF-BF2E-77555CF59FE0}"/>
          </ac:picMkLst>
        </pc:picChg>
      </pc:sldChg>
      <pc:sldChg chg="delSp modSp">
        <pc:chgData name="恭枝 岡本" userId="de18c0c5-53d0-4d01-80c7-1f89e7089cf6" providerId="ADAL" clId="{8639D94C-F456-42FC-82AF-ADDA2103E223}" dt="2021-01-12T14:45:11.075" v="470" actId="1076"/>
        <pc:sldMkLst>
          <pc:docMk/>
          <pc:sldMk cId="2729145782" sldId="422"/>
        </pc:sldMkLst>
        <pc:picChg chg="mod">
          <ac:chgData name="恭枝 岡本" userId="de18c0c5-53d0-4d01-80c7-1f89e7089cf6" providerId="ADAL" clId="{8639D94C-F456-42FC-82AF-ADDA2103E223}" dt="2021-01-12T14:43:28.441" v="453" actId="1076"/>
          <ac:picMkLst>
            <pc:docMk/>
            <pc:sldMk cId="2729145782" sldId="422"/>
            <ac:picMk id="2" creationId="{0E7C72A8-4884-46B2-A111-4C099B3545CF}"/>
          </ac:picMkLst>
        </pc:picChg>
        <pc:picChg chg="del">
          <ac:chgData name="恭枝 岡本" userId="de18c0c5-53d0-4d01-80c7-1f89e7089cf6" providerId="ADAL" clId="{8639D94C-F456-42FC-82AF-ADDA2103E223}" dt="2021-01-12T14:43:16.991" v="452" actId="21"/>
          <ac:picMkLst>
            <pc:docMk/>
            <pc:sldMk cId="2729145782" sldId="422"/>
            <ac:picMk id="3" creationId="{A77399EB-13E8-4A21-8B6F-F051ADFEB235}"/>
          </ac:picMkLst>
        </pc:picChg>
        <pc:picChg chg="del">
          <ac:chgData name="恭枝 岡本" userId="de18c0c5-53d0-4d01-80c7-1f89e7089cf6" providerId="ADAL" clId="{8639D94C-F456-42FC-82AF-ADDA2103E223}" dt="2021-01-12T14:43:33.215" v="454" actId="21"/>
          <ac:picMkLst>
            <pc:docMk/>
            <pc:sldMk cId="2729145782" sldId="422"/>
            <ac:picMk id="4" creationId="{317093DD-D0C8-4EDF-9770-864D971781C3}"/>
          </ac:picMkLst>
        </pc:picChg>
        <pc:picChg chg="del">
          <ac:chgData name="恭枝 岡本" userId="de18c0c5-53d0-4d01-80c7-1f89e7089cf6" providerId="ADAL" clId="{8639D94C-F456-42FC-82AF-ADDA2103E223}" dt="2021-01-12T14:43:57.816" v="458" actId="21"/>
          <ac:picMkLst>
            <pc:docMk/>
            <pc:sldMk cId="2729145782" sldId="422"/>
            <ac:picMk id="6" creationId="{9B00B1BF-8A70-4E06-AC7D-6DB842BB41E7}"/>
          </ac:picMkLst>
        </pc:picChg>
        <pc:picChg chg="del">
          <ac:chgData name="恭枝 岡本" userId="de18c0c5-53d0-4d01-80c7-1f89e7089cf6" providerId="ADAL" clId="{8639D94C-F456-42FC-82AF-ADDA2103E223}" dt="2021-01-12T14:44:11.407" v="460" actId="21"/>
          <ac:picMkLst>
            <pc:docMk/>
            <pc:sldMk cId="2729145782" sldId="422"/>
            <ac:picMk id="9" creationId="{B29ACE26-E4C9-4F61-9759-AD41B56F8555}"/>
          </ac:picMkLst>
        </pc:picChg>
        <pc:picChg chg="mod">
          <ac:chgData name="恭枝 岡本" userId="de18c0c5-53d0-4d01-80c7-1f89e7089cf6" providerId="ADAL" clId="{8639D94C-F456-42FC-82AF-ADDA2103E223}" dt="2021-01-12T14:43:41.643" v="455" actId="1076"/>
          <ac:picMkLst>
            <pc:docMk/>
            <pc:sldMk cId="2729145782" sldId="422"/>
            <ac:picMk id="10" creationId="{9CDACB54-FA59-4D55-BC54-BEC2935E7B5A}"/>
          </ac:picMkLst>
        </pc:picChg>
        <pc:picChg chg="mod">
          <ac:chgData name="恭枝 岡本" userId="de18c0c5-53d0-4d01-80c7-1f89e7089cf6" providerId="ADAL" clId="{8639D94C-F456-42FC-82AF-ADDA2103E223}" dt="2021-01-12T14:43:51.939" v="457" actId="1076"/>
          <ac:picMkLst>
            <pc:docMk/>
            <pc:sldMk cId="2729145782" sldId="422"/>
            <ac:picMk id="11" creationId="{6BE57327-2CA1-4865-812B-7F24EBF80136}"/>
          </ac:picMkLst>
        </pc:picChg>
        <pc:picChg chg="mod">
          <ac:chgData name="恭枝 岡本" userId="de18c0c5-53d0-4d01-80c7-1f89e7089cf6" providerId="ADAL" clId="{8639D94C-F456-42FC-82AF-ADDA2103E223}" dt="2021-01-12T14:44:05.491" v="459" actId="1076"/>
          <ac:picMkLst>
            <pc:docMk/>
            <pc:sldMk cId="2729145782" sldId="422"/>
            <ac:picMk id="12" creationId="{760EA4D7-F222-4EF9-806E-4FB2332CDD14}"/>
          </ac:picMkLst>
        </pc:picChg>
        <pc:picChg chg="del">
          <ac:chgData name="恭枝 岡本" userId="de18c0c5-53d0-4d01-80c7-1f89e7089cf6" providerId="ADAL" clId="{8639D94C-F456-42FC-82AF-ADDA2103E223}" dt="2021-01-12T14:44:22.783" v="462" actId="21"/>
          <ac:picMkLst>
            <pc:docMk/>
            <pc:sldMk cId="2729145782" sldId="422"/>
            <ac:picMk id="13" creationId="{A779B2B8-D867-45E5-ADF0-486B7A188574}"/>
          </ac:picMkLst>
        </pc:picChg>
        <pc:picChg chg="del">
          <ac:chgData name="恭枝 岡本" userId="de18c0c5-53d0-4d01-80c7-1f89e7089cf6" providerId="ADAL" clId="{8639D94C-F456-42FC-82AF-ADDA2103E223}" dt="2021-01-12T14:43:42.962" v="456" actId="21"/>
          <ac:picMkLst>
            <pc:docMk/>
            <pc:sldMk cId="2729145782" sldId="422"/>
            <ac:picMk id="14" creationId="{3C8C4D1A-8827-45C1-98DB-7B9EF8A0BE64}"/>
          </ac:picMkLst>
        </pc:picChg>
        <pc:picChg chg="mod">
          <ac:chgData name="恭枝 岡本" userId="de18c0c5-53d0-4d01-80c7-1f89e7089cf6" providerId="ADAL" clId="{8639D94C-F456-42FC-82AF-ADDA2103E223}" dt="2021-01-12T14:44:20.491" v="461" actId="1076"/>
          <ac:picMkLst>
            <pc:docMk/>
            <pc:sldMk cId="2729145782" sldId="422"/>
            <ac:picMk id="15" creationId="{6FF782A0-7EFF-4650-947A-C6611B0AE710}"/>
          </ac:picMkLst>
        </pc:picChg>
        <pc:picChg chg="del">
          <ac:chgData name="恭枝 岡本" userId="de18c0c5-53d0-4d01-80c7-1f89e7089cf6" providerId="ADAL" clId="{8639D94C-F456-42FC-82AF-ADDA2103E223}" dt="2021-01-12T14:44:49.377" v="467" actId="21"/>
          <ac:picMkLst>
            <pc:docMk/>
            <pc:sldMk cId="2729145782" sldId="422"/>
            <ac:picMk id="16" creationId="{0F041152-D66A-4396-8C60-29CF43ABB3EF}"/>
          </ac:picMkLst>
        </pc:picChg>
        <pc:picChg chg="mod">
          <ac:chgData name="恭枝 岡本" userId="de18c0c5-53d0-4d01-80c7-1f89e7089cf6" providerId="ADAL" clId="{8639D94C-F456-42FC-82AF-ADDA2103E223}" dt="2021-01-12T14:44:31.093" v="463" actId="1076"/>
          <ac:picMkLst>
            <pc:docMk/>
            <pc:sldMk cId="2729145782" sldId="422"/>
            <ac:picMk id="17" creationId="{D3786FD9-7014-4826-8F80-B8D5F3DDE9FE}"/>
          </ac:picMkLst>
        </pc:picChg>
        <pc:picChg chg="mod">
          <ac:chgData name="恭枝 岡本" userId="de18c0c5-53d0-4d01-80c7-1f89e7089cf6" providerId="ADAL" clId="{8639D94C-F456-42FC-82AF-ADDA2103E223}" dt="2021-01-12T14:44:46.218" v="466" actId="1076"/>
          <ac:picMkLst>
            <pc:docMk/>
            <pc:sldMk cId="2729145782" sldId="422"/>
            <ac:picMk id="18" creationId="{650F19C4-F6EE-46C4-9EA2-988DE4E6E3B9}"/>
          </ac:picMkLst>
        </pc:picChg>
        <pc:picChg chg="mod">
          <ac:chgData name="恭枝 岡本" userId="de18c0c5-53d0-4d01-80c7-1f89e7089cf6" providerId="ADAL" clId="{8639D94C-F456-42FC-82AF-ADDA2103E223}" dt="2021-01-12T14:44:59.922" v="468" actId="1076"/>
          <ac:picMkLst>
            <pc:docMk/>
            <pc:sldMk cId="2729145782" sldId="422"/>
            <ac:picMk id="19" creationId="{91608474-ADA6-490A-BF0F-96B85CADA9C1}"/>
          </ac:picMkLst>
        </pc:picChg>
        <pc:picChg chg="del">
          <ac:chgData name="恭枝 岡本" userId="de18c0c5-53d0-4d01-80c7-1f89e7089cf6" providerId="ADAL" clId="{8639D94C-F456-42FC-82AF-ADDA2103E223}" dt="2021-01-12T14:44:33.486" v="464" actId="21"/>
          <ac:picMkLst>
            <pc:docMk/>
            <pc:sldMk cId="2729145782" sldId="422"/>
            <ac:picMk id="22" creationId="{6B488596-D017-4047-8626-D547C660130B}"/>
          </ac:picMkLst>
        </pc:picChg>
        <pc:picChg chg="del">
          <ac:chgData name="恭枝 岡本" userId="de18c0c5-53d0-4d01-80c7-1f89e7089cf6" providerId="ADAL" clId="{8639D94C-F456-42FC-82AF-ADDA2103E223}" dt="2021-01-12T14:45:02.250" v="469" actId="21"/>
          <ac:picMkLst>
            <pc:docMk/>
            <pc:sldMk cId="2729145782" sldId="422"/>
            <ac:picMk id="30" creationId="{962195C0-4176-49C4-B436-ABF0B0ECA309}"/>
          </ac:picMkLst>
        </pc:picChg>
        <pc:picChg chg="mod">
          <ac:chgData name="恭枝 岡本" userId="de18c0c5-53d0-4d01-80c7-1f89e7089cf6" providerId="ADAL" clId="{8639D94C-F456-42FC-82AF-ADDA2103E223}" dt="2021-01-12T14:45:11.075" v="470" actId="1076"/>
          <ac:picMkLst>
            <pc:docMk/>
            <pc:sldMk cId="2729145782" sldId="422"/>
            <ac:picMk id="31" creationId="{8A6A1BFE-68C1-4A5A-BDB9-6053BF5ACCB2}"/>
          </ac:picMkLst>
        </pc:picChg>
      </pc:sldChg>
      <pc:sldChg chg="delSp modSp">
        <pc:chgData name="恭枝 岡本" userId="de18c0c5-53d0-4d01-80c7-1f89e7089cf6" providerId="ADAL" clId="{8639D94C-F456-42FC-82AF-ADDA2103E223}" dt="2021-01-12T14:43:06.205" v="451" actId="1076"/>
        <pc:sldMkLst>
          <pc:docMk/>
          <pc:sldMk cId="438607700" sldId="423"/>
        </pc:sldMkLst>
        <pc:picChg chg="del">
          <ac:chgData name="恭枝 岡本" userId="de18c0c5-53d0-4d01-80c7-1f89e7089cf6" providerId="ADAL" clId="{8639D94C-F456-42FC-82AF-ADDA2103E223}" dt="2021-01-12T14:41:03.337" v="432" actId="21"/>
          <ac:picMkLst>
            <pc:docMk/>
            <pc:sldMk cId="438607700" sldId="423"/>
            <ac:picMk id="2" creationId="{E3BFD70B-D29A-401E-A2CC-8E0CD8E97B15}"/>
          </ac:picMkLst>
        </pc:picChg>
        <pc:picChg chg="del">
          <ac:chgData name="恭枝 岡本" userId="de18c0c5-53d0-4d01-80c7-1f89e7089cf6" providerId="ADAL" clId="{8639D94C-F456-42FC-82AF-ADDA2103E223}" dt="2021-01-12T14:41:20.501" v="434" actId="21"/>
          <ac:picMkLst>
            <pc:docMk/>
            <pc:sldMk cId="438607700" sldId="423"/>
            <ac:picMk id="3" creationId="{7AD09B16-A9AA-45C7-A637-EF4A71C0AD8D}"/>
          </ac:picMkLst>
        </pc:picChg>
        <pc:picChg chg="del">
          <ac:chgData name="恭枝 岡本" userId="de18c0c5-53d0-4d01-80c7-1f89e7089cf6" providerId="ADAL" clId="{8639D94C-F456-42FC-82AF-ADDA2103E223}" dt="2021-01-12T14:41:32.959" v="436" actId="21"/>
          <ac:picMkLst>
            <pc:docMk/>
            <pc:sldMk cId="438607700" sldId="423"/>
            <ac:picMk id="4" creationId="{935FA32F-9447-4DC4-BBFB-B1F3BEA9E00C}"/>
          </ac:picMkLst>
        </pc:picChg>
        <pc:picChg chg="del">
          <ac:chgData name="恭枝 岡本" userId="de18c0c5-53d0-4d01-80c7-1f89e7089cf6" providerId="ADAL" clId="{8639D94C-F456-42FC-82AF-ADDA2103E223}" dt="2021-01-12T14:41:42.623" v="438" actId="21"/>
          <ac:picMkLst>
            <pc:docMk/>
            <pc:sldMk cId="438607700" sldId="423"/>
            <ac:picMk id="6" creationId="{9C8B4E26-C0EB-4A00-9CAD-E0E5AA88C969}"/>
          </ac:picMkLst>
        </pc:picChg>
        <pc:picChg chg="del">
          <ac:chgData name="恭枝 岡本" userId="de18c0c5-53d0-4d01-80c7-1f89e7089cf6" providerId="ADAL" clId="{8639D94C-F456-42FC-82AF-ADDA2103E223}" dt="2021-01-12T14:42:36.441" v="447" actId="21"/>
          <ac:picMkLst>
            <pc:docMk/>
            <pc:sldMk cId="438607700" sldId="423"/>
            <ac:picMk id="7" creationId="{83AC68FF-3D9B-4089-AE6B-956B2BCBE1BD}"/>
          </ac:picMkLst>
        </pc:picChg>
        <pc:picChg chg="del">
          <ac:chgData name="恭枝 岡本" userId="de18c0c5-53d0-4d01-80c7-1f89e7089cf6" providerId="ADAL" clId="{8639D94C-F456-42FC-82AF-ADDA2103E223}" dt="2021-01-12T14:42:12.452" v="443" actId="21"/>
          <ac:picMkLst>
            <pc:docMk/>
            <pc:sldMk cId="438607700" sldId="423"/>
            <ac:picMk id="10" creationId="{7DC17614-2C80-4658-BE88-CEEE42C85091}"/>
          </ac:picMkLst>
        </pc:picChg>
        <pc:picChg chg="mod">
          <ac:chgData name="恭枝 岡本" userId="de18c0c5-53d0-4d01-80c7-1f89e7089cf6" providerId="ADAL" clId="{8639D94C-F456-42FC-82AF-ADDA2103E223}" dt="2021-01-12T14:41:15.455" v="433" actId="1076"/>
          <ac:picMkLst>
            <pc:docMk/>
            <pc:sldMk cId="438607700" sldId="423"/>
            <ac:picMk id="11" creationId="{B17BEE28-F4A7-40F6-9328-C9A50ECBE3EC}"/>
          </ac:picMkLst>
        </pc:picChg>
        <pc:picChg chg="mod">
          <ac:chgData name="恭枝 岡本" userId="de18c0c5-53d0-4d01-80c7-1f89e7089cf6" providerId="ADAL" clId="{8639D94C-F456-42FC-82AF-ADDA2103E223}" dt="2021-01-12T14:41:31.556" v="435" actId="1076"/>
          <ac:picMkLst>
            <pc:docMk/>
            <pc:sldMk cId="438607700" sldId="423"/>
            <ac:picMk id="12" creationId="{256F6531-72B8-4298-BD7B-ECD7C722C68D}"/>
          </ac:picMkLst>
        </pc:picChg>
        <pc:picChg chg="mod">
          <ac:chgData name="恭枝 岡本" userId="de18c0c5-53d0-4d01-80c7-1f89e7089cf6" providerId="ADAL" clId="{8639D94C-F456-42FC-82AF-ADDA2103E223}" dt="2021-01-12T14:41:41.019" v="437" actId="1076"/>
          <ac:picMkLst>
            <pc:docMk/>
            <pc:sldMk cId="438607700" sldId="423"/>
            <ac:picMk id="13" creationId="{CF7185AE-A054-4599-A273-237051F684AD}"/>
          </ac:picMkLst>
        </pc:picChg>
        <pc:picChg chg="del">
          <ac:chgData name="恭枝 岡本" userId="de18c0c5-53d0-4d01-80c7-1f89e7089cf6" providerId="ADAL" clId="{8639D94C-F456-42FC-82AF-ADDA2103E223}" dt="2021-01-12T14:41:57.861" v="441" actId="21"/>
          <ac:picMkLst>
            <pc:docMk/>
            <pc:sldMk cId="438607700" sldId="423"/>
            <ac:picMk id="14" creationId="{A22C2D2A-BEEF-4301-AD81-D7ABC89E211A}"/>
          </ac:picMkLst>
        </pc:picChg>
        <pc:picChg chg="mod">
          <ac:chgData name="恭枝 岡本" userId="de18c0c5-53d0-4d01-80c7-1f89e7089cf6" providerId="ADAL" clId="{8639D94C-F456-42FC-82AF-ADDA2103E223}" dt="2021-01-12T14:41:56.255" v="440" actId="1076"/>
          <ac:picMkLst>
            <pc:docMk/>
            <pc:sldMk cId="438607700" sldId="423"/>
            <ac:picMk id="15" creationId="{BEEEE593-9F4A-4095-BEF2-839CE0089B9F}"/>
          </ac:picMkLst>
        </pc:picChg>
        <pc:picChg chg="mod">
          <ac:chgData name="恭枝 岡本" userId="de18c0c5-53d0-4d01-80c7-1f89e7089cf6" providerId="ADAL" clId="{8639D94C-F456-42FC-82AF-ADDA2103E223}" dt="2021-01-12T14:42:05.449" v="442" actId="1076"/>
          <ac:picMkLst>
            <pc:docMk/>
            <pc:sldMk cId="438607700" sldId="423"/>
            <ac:picMk id="16" creationId="{ACAAC674-7AD8-4CAC-8B48-4FA9A43E55D9}"/>
          </ac:picMkLst>
        </pc:picChg>
        <pc:picChg chg="mod">
          <ac:chgData name="恭枝 岡本" userId="de18c0c5-53d0-4d01-80c7-1f89e7089cf6" providerId="ADAL" clId="{8639D94C-F456-42FC-82AF-ADDA2103E223}" dt="2021-01-12T14:42:20.919" v="444" actId="1076"/>
          <ac:picMkLst>
            <pc:docMk/>
            <pc:sldMk cId="438607700" sldId="423"/>
            <ac:picMk id="17" creationId="{E0AF8DDF-9375-4A4A-B7FD-7325F780CCC4}"/>
          </ac:picMkLst>
        </pc:picChg>
        <pc:picChg chg="del">
          <ac:chgData name="恭枝 岡本" userId="de18c0c5-53d0-4d01-80c7-1f89e7089cf6" providerId="ADAL" clId="{8639D94C-F456-42FC-82AF-ADDA2103E223}" dt="2021-01-12T14:42:56.673" v="450" actId="21"/>
          <ac:picMkLst>
            <pc:docMk/>
            <pc:sldMk cId="438607700" sldId="423"/>
            <ac:picMk id="18" creationId="{48BCD1BD-269F-473E-B810-5DA0E2E600E7}"/>
          </ac:picMkLst>
        </pc:picChg>
        <pc:picChg chg="mod">
          <ac:chgData name="恭枝 岡本" userId="de18c0c5-53d0-4d01-80c7-1f89e7089cf6" providerId="ADAL" clId="{8639D94C-F456-42FC-82AF-ADDA2103E223}" dt="2021-01-12T14:42:34.186" v="446" actId="1076"/>
          <ac:picMkLst>
            <pc:docMk/>
            <pc:sldMk cId="438607700" sldId="423"/>
            <ac:picMk id="19" creationId="{2FF6B776-A281-4607-8EAA-41539B7824B0}"/>
          </ac:picMkLst>
        </pc:picChg>
        <pc:picChg chg="del">
          <ac:chgData name="恭枝 岡本" userId="de18c0c5-53d0-4d01-80c7-1f89e7089cf6" providerId="ADAL" clId="{8639D94C-F456-42FC-82AF-ADDA2103E223}" dt="2021-01-12T14:42:23.057" v="445" actId="21"/>
          <ac:picMkLst>
            <pc:docMk/>
            <pc:sldMk cId="438607700" sldId="423"/>
            <ac:picMk id="29" creationId="{1DF67FA3-AC6A-4ABB-AD8A-0F72454D3D26}"/>
          </ac:picMkLst>
        </pc:picChg>
        <pc:picChg chg="mod">
          <ac:chgData name="恭枝 岡本" userId="de18c0c5-53d0-4d01-80c7-1f89e7089cf6" providerId="ADAL" clId="{8639D94C-F456-42FC-82AF-ADDA2103E223}" dt="2021-01-12T14:42:54.737" v="449" actId="1076"/>
          <ac:picMkLst>
            <pc:docMk/>
            <pc:sldMk cId="438607700" sldId="423"/>
            <ac:picMk id="30" creationId="{5BAD6EE3-A696-4985-BEB4-18CE2B79DA0B}"/>
          </ac:picMkLst>
        </pc:picChg>
        <pc:picChg chg="mod">
          <ac:chgData name="恭枝 岡本" userId="de18c0c5-53d0-4d01-80c7-1f89e7089cf6" providerId="ADAL" clId="{8639D94C-F456-42FC-82AF-ADDA2103E223}" dt="2021-01-12T14:43:06.205" v="451" actId="1076"/>
          <ac:picMkLst>
            <pc:docMk/>
            <pc:sldMk cId="438607700" sldId="423"/>
            <ac:picMk id="31" creationId="{30F77633-46E3-4954-B7E1-9AB3AA6405C9}"/>
          </ac:picMkLst>
        </pc:picChg>
      </pc:sldChg>
      <pc:sldChg chg="addSp delSp modSp">
        <pc:chgData name="恭枝 岡本" userId="de18c0c5-53d0-4d01-80c7-1f89e7089cf6" providerId="ADAL" clId="{8639D94C-F456-42FC-82AF-ADDA2103E223}" dt="2021-01-12T14:47:39.879" v="507" actId="478"/>
        <pc:sldMkLst>
          <pc:docMk/>
          <pc:sldMk cId="3001021437" sldId="425"/>
        </pc:sldMkLst>
        <pc:grpChg chg="add del">
          <ac:chgData name="恭枝 岡本" userId="de18c0c5-53d0-4d01-80c7-1f89e7089cf6" providerId="ADAL" clId="{8639D94C-F456-42FC-82AF-ADDA2103E223}" dt="2021-01-12T14:47:39.879" v="507" actId="478"/>
          <ac:grpSpMkLst>
            <pc:docMk/>
            <pc:sldMk cId="3001021437" sldId="425"/>
            <ac:grpSpMk id="19" creationId="{D1E2B2E0-BF42-4786-AE31-4F0CD35DD64A}"/>
          </ac:grpSpMkLst>
        </pc:grpChg>
        <pc:picChg chg="mod">
          <ac:chgData name="恭枝 岡本" userId="de18c0c5-53d0-4d01-80c7-1f89e7089cf6" providerId="ADAL" clId="{8639D94C-F456-42FC-82AF-ADDA2103E223}" dt="2021-01-12T14:08:02.396" v="112" actId="1076"/>
          <ac:picMkLst>
            <pc:docMk/>
            <pc:sldMk cId="3001021437" sldId="425"/>
            <ac:picMk id="2" creationId="{42FBB27A-4C80-42EC-9D41-3DF1F1452AAB}"/>
          </ac:picMkLst>
        </pc:picChg>
        <pc:picChg chg="del">
          <ac:chgData name="恭枝 岡本" userId="de18c0c5-53d0-4d01-80c7-1f89e7089cf6" providerId="ADAL" clId="{8639D94C-F456-42FC-82AF-ADDA2103E223}" dt="2021-01-12T14:07:55.930" v="111" actId="21"/>
          <ac:picMkLst>
            <pc:docMk/>
            <pc:sldMk cId="3001021437" sldId="425"/>
            <ac:picMk id="5" creationId="{38BC3481-F77A-47CE-B4F8-2D8995EC6F38}"/>
          </ac:picMkLst>
        </pc:picChg>
      </pc:sldChg>
      <pc:sldChg chg="addSp delSp modSp">
        <pc:chgData name="恭枝 岡本" userId="de18c0c5-53d0-4d01-80c7-1f89e7089cf6" providerId="ADAL" clId="{8639D94C-F456-42FC-82AF-ADDA2103E223}" dt="2021-01-12T14:47:37.705" v="506" actId="478"/>
        <pc:sldMkLst>
          <pc:docMk/>
          <pc:sldMk cId="1537195338" sldId="427"/>
        </pc:sldMkLst>
        <pc:grpChg chg="add del">
          <ac:chgData name="恭枝 岡本" userId="de18c0c5-53d0-4d01-80c7-1f89e7089cf6" providerId="ADAL" clId="{8639D94C-F456-42FC-82AF-ADDA2103E223}" dt="2021-01-12T14:47:37.705" v="506" actId="478"/>
          <ac:grpSpMkLst>
            <pc:docMk/>
            <pc:sldMk cId="1537195338" sldId="427"/>
            <ac:grpSpMk id="13" creationId="{43646F12-0FF6-432F-BBC3-5FFA4892A8F6}"/>
          </ac:grpSpMkLst>
        </pc:grpChg>
        <pc:picChg chg="mod">
          <ac:chgData name="恭枝 岡本" userId="de18c0c5-53d0-4d01-80c7-1f89e7089cf6" providerId="ADAL" clId="{8639D94C-F456-42FC-82AF-ADDA2103E223}" dt="2021-01-12T14:08:10.946" v="114" actId="1076"/>
          <ac:picMkLst>
            <pc:docMk/>
            <pc:sldMk cId="1537195338" sldId="427"/>
            <ac:picMk id="2" creationId="{6D8C9547-D456-49B9-BC52-44E739E28A65}"/>
          </ac:picMkLst>
        </pc:picChg>
        <pc:picChg chg="del">
          <ac:chgData name="恭枝 岡本" userId="de18c0c5-53d0-4d01-80c7-1f89e7089cf6" providerId="ADAL" clId="{8639D94C-F456-42FC-82AF-ADDA2103E223}" dt="2021-01-12T14:08:04.504" v="113" actId="21"/>
          <ac:picMkLst>
            <pc:docMk/>
            <pc:sldMk cId="1537195338" sldId="427"/>
            <ac:picMk id="14" creationId="{80BB31B3-5333-4EAB-AA50-A02664D1E6B7}"/>
          </ac:picMkLst>
        </pc:picChg>
      </pc:sldChg>
      <pc:sldChg chg="delSp modSp">
        <pc:chgData name="恭枝 岡本" userId="de18c0c5-53d0-4d01-80c7-1f89e7089cf6" providerId="ADAL" clId="{8639D94C-F456-42FC-82AF-ADDA2103E223}" dt="2021-01-12T13:58:08.191" v="27" actId="1076"/>
        <pc:sldMkLst>
          <pc:docMk/>
          <pc:sldMk cId="141543385" sldId="429"/>
        </pc:sldMkLst>
        <pc:picChg chg="mod">
          <ac:chgData name="恭枝 岡本" userId="de18c0c5-53d0-4d01-80c7-1f89e7089cf6" providerId="ADAL" clId="{8639D94C-F456-42FC-82AF-ADDA2103E223}" dt="2021-01-12T13:56:39.488" v="14" actId="1076"/>
          <ac:picMkLst>
            <pc:docMk/>
            <pc:sldMk cId="141543385" sldId="429"/>
            <ac:picMk id="2" creationId="{387766CF-0ED8-4F94-B42D-5A1C3F05B7A4}"/>
          </ac:picMkLst>
        </pc:picChg>
        <pc:picChg chg="mod">
          <ac:chgData name="恭枝 岡本" userId="de18c0c5-53d0-4d01-80c7-1f89e7089cf6" providerId="ADAL" clId="{8639D94C-F456-42FC-82AF-ADDA2103E223}" dt="2021-01-12T13:56:54.954" v="16" actId="1076"/>
          <ac:picMkLst>
            <pc:docMk/>
            <pc:sldMk cId="141543385" sldId="429"/>
            <ac:picMk id="3" creationId="{9E9BD159-2645-4116-AC8A-681ADD4234EC}"/>
          </ac:picMkLst>
        </pc:picChg>
        <pc:picChg chg="mod">
          <ac:chgData name="恭枝 岡本" userId="de18c0c5-53d0-4d01-80c7-1f89e7089cf6" providerId="ADAL" clId="{8639D94C-F456-42FC-82AF-ADDA2103E223}" dt="2021-01-12T13:57:12.613" v="18" actId="1076"/>
          <ac:picMkLst>
            <pc:docMk/>
            <pc:sldMk cId="141543385" sldId="429"/>
            <ac:picMk id="4" creationId="{278E20B0-FAE5-4429-89DB-AC9BC2D7DD09}"/>
          </ac:picMkLst>
        </pc:picChg>
        <pc:picChg chg="del">
          <ac:chgData name="恭枝 岡本" userId="de18c0c5-53d0-4d01-80c7-1f89e7089cf6" providerId="ADAL" clId="{8639D94C-F456-42FC-82AF-ADDA2103E223}" dt="2021-01-12T13:57:24.506" v="19" actId="21"/>
          <ac:picMkLst>
            <pc:docMk/>
            <pc:sldMk cId="141543385" sldId="429"/>
            <ac:picMk id="6" creationId="{5643F7F5-92D5-4B63-A2D6-DF22A0A51664}"/>
          </ac:picMkLst>
        </pc:picChg>
        <pc:picChg chg="del">
          <ac:chgData name="恭枝 岡本" userId="de18c0c5-53d0-4d01-80c7-1f89e7089cf6" providerId="ADAL" clId="{8639D94C-F456-42FC-82AF-ADDA2103E223}" dt="2021-01-12T13:57:45.570" v="23" actId="21"/>
          <ac:picMkLst>
            <pc:docMk/>
            <pc:sldMk cId="141543385" sldId="429"/>
            <ac:picMk id="7" creationId="{C01D45E7-64A9-465A-B626-F1D789EAE5CD}"/>
          </ac:picMkLst>
        </pc:picChg>
        <pc:picChg chg="mod">
          <ac:chgData name="恭枝 岡本" userId="de18c0c5-53d0-4d01-80c7-1f89e7089cf6" providerId="ADAL" clId="{8639D94C-F456-42FC-82AF-ADDA2103E223}" dt="2021-01-12T13:57:31.941" v="20" actId="1076"/>
          <ac:picMkLst>
            <pc:docMk/>
            <pc:sldMk cId="141543385" sldId="429"/>
            <ac:picMk id="10" creationId="{3F243E8B-4D0B-435B-BC25-0850ACB59BF2}"/>
          </ac:picMkLst>
        </pc:picChg>
        <pc:picChg chg="mod">
          <ac:chgData name="恭枝 岡本" userId="de18c0c5-53d0-4d01-80c7-1f89e7089cf6" providerId="ADAL" clId="{8639D94C-F456-42FC-82AF-ADDA2103E223}" dt="2021-01-12T13:57:42.972" v="22" actId="1076"/>
          <ac:picMkLst>
            <pc:docMk/>
            <pc:sldMk cId="141543385" sldId="429"/>
            <ac:picMk id="11" creationId="{D424DEA6-B078-44B6-BC55-9E60C9033C4C}"/>
          </ac:picMkLst>
        </pc:picChg>
        <pc:picChg chg="mod">
          <ac:chgData name="恭枝 岡本" userId="de18c0c5-53d0-4d01-80c7-1f89e7089cf6" providerId="ADAL" clId="{8639D94C-F456-42FC-82AF-ADDA2103E223}" dt="2021-01-12T13:57:54.048" v="24" actId="1076"/>
          <ac:picMkLst>
            <pc:docMk/>
            <pc:sldMk cId="141543385" sldId="429"/>
            <ac:picMk id="12" creationId="{5DDA56D4-7E7B-4D1A-B5F5-B3710078A5ED}"/>
          </ac:picMkLst>
        </pc:picChg>
        <pc:picChg chg="del">
          <ac:chgData name="恭枝 岡本" userId="de18c0c5-53d0-4d01-80c7-1f89e7089cf6" providerId="ADAL" clId="{8639D94C-F456-42FC-82AF-ADDA2103E223}" dt="2021-01-12T13:57:55.824" v="25" actId="21"/>
          <ac:picMkLst>
            <pc:docMk/>
            <pc:sldMk cId="141543385" sldId="429"/>
            <ac:picMk id="13" creationId="{335737A9-CF75-40D8-8B75-C0BC0D96CFCC}"/>
          </ac:picMkLst>
        </pc:picChg>
        <pc:picChg chg="mod">
          <ac:chgData name="恭枝 岡本" userId="de18c0c5-53d0-4d01-80c7-1f89e7089cf6" providerId="ADAL" clId="{8639D94C-F456-42FC-82AF-ADDA2103E223}" dt="2021-01-12T13:58:08.191" v="27" actId="1076"/>
          <ac:picMkLst>
            <pc:docMk/>
            <pc:sldMk cId="141543385" sldId="429"/>
            <ac:picMk id="14" creationId="{6EAB67FB-0303-4A76-A9DE-8BE97EBAF8A4}"/>
          </ac:picMkLst>
        </pc:picChg>
        <pc:picChg chg="del">
          <ac:chgData name="恭枝 岡本" userId="de18c0c5-53d0-4d01-80c7-1f89e7089cf6" providerId="ADAL" clId="{8639D94C-F456-42FC-82AF-ADDA2103E223}" dt="2021-01-12T13:57:34.100" v="21" actId="21"/>
          <ac:picMkLst>
            <pc:docMk/>
            <pc:sldMk cId="141543385" sldId="429"/>
            <ac:picMk id="28" creationId="{E1B7434D-D831-4FDE-8B8F-EE41A80A556B}"/>
          </ac:picMkLst>
        </pc:picChg>
        <pc:picChg chg="del">
          <ac:chgData name="恭枝 岡本" userId="de18c0c5-53d0-4d01-80c7-1f89e7089cf6" providerId="ADAL" clId="{8639D94C-F456-42FC-82AF-ADDA2103E223}" dt="2021-01-12T13:56:44.385" v="15" actId="21"/>
          <ac:picMkLst>
            <pc:docMk/>
            <pc:sldMk cId="141543385" sldId="429"/>
            <ac:picMk id="29" creationId="{80335C18-0F3D-43FA-9249-2AC76633238C}"/>
          </ac:picMkLst>
        </pc:picChg>
        <pc:picChg chg="del">
          <ac:chgData name="恭枝 岡本" userId="de18c0c5-53d0-4d01-80c7-1f89e7089cf6" providerId="ADAL" clId="{8639D94C-F456-42FC-82AF-ADDA2103E223}" dt="2021-01-12T13:56:32.384" v="13" actId="21"/>
          <ac:picMkLst>
            <pc:docMk/>
            <pc:sldMk cId="141543385" sldId="429"/>
            <ac:picMk id="30" creationId="{5F95B426-B26F-465C-8D0E-59763EDE17E5}"/>
          </ac:picMkLst>
        </pc:picChg>
        <pc:picChg chg="del">
          <ac:chgData name="恭枝 岡本" userId="de18c0c5-53d0-4d01-80c7-1f89e7089cf6" providerId="ADAL" clId="{8639D94C-F456-42FC-82AF-ADDA2103E223}" dt="2021-01-12T13:56:57.286" v="17" actId="21"/>
          <ac:picMkLst>
            <pc:docMk/>
            <pc:sldMk cId="141543385" sldId="429"/>
            <ac:picMk id="31" creationId="{646B1992-2FD3-4785-B75A-792C43740560}"/>
          </ac:picMkLst>
        </pc:picChg>
      </pc:sldChg>
      <pc:sldChg chg="addSp delSp modSp">
        <pc:chgData name="恭枝 岡本" userId="de18c0c5-53d0-4d01-80c7-1f89e7089cf6" providerId="ADAL" clId="{8639D94C-F456-42FC-82AF-ADDA2103E223}" dt="2021-01-12T14:47:32.155" v="504" actId="478"/>
        <pc:sldMkLst>
          <pc:docMk/>
          <pc:sldMk cId="1108324758" sldId="435"/>
        </pc:sldMkLst>
        <pc:grpChg chg="add del mod">
          <ac:chgData name="恭枝 岡本" userId="de18c0c5-53d0-4d01-80c7-1f89e7089cf6" providerId="ADAL" clId="{8639D94C-F456-42FC-82AF-ADDA2103E223}" dt="2021-01-12T14:47:32.155" v="504" actId="478"/>
          <ac:grpSpMkLst>
            <pc:docMk/>
            <pc:sldMk cId="1108324758" sldId="435"/>
            <ac:grpSpMk id="33" creationId="{9F3B3101-D4B3-4079-A60C-04B9752B0B1F}"/>
          </ac:grpSpMkLst>
        </pc:grpChg>
        <pc:picChg chg="mod ord">
          <ac:chgData name="恭枝 岡本" userId="de18c0c5-53d0-4d01-80c7-1f89e7089cf6" providerId="ADAL" clId="{8639D94C-F456-42FC-82AF-ADDA2103E223}" dt="2021-01-12T14:08:31.740" v="119" actId="167"/>
          <ac:picMkLst>
            <pc:docMk/>
            <pc:sldMk cId="1108324758" sldId="435"/>
            <ac:picMk id="3" creationId="{616A2F98-ADE6-4B17-8B66-5D041850B6A6}"/>
          </ac:picMkLst>
        </pc:picChg>
        <pc:picChg chg="mod">
          <ac:chgData name="恭枝 岡本" userId="de18c0c5-53d0-4d01-80c7-1f89e7089cf6" providerId="ADAL" clId="{8639D94C-F456-42FC-82AF-ADDA2103E223}" dt="2021-01-12T14:30:57.527" v="360" actId="1076"/>
          <ac:picMkLst>
            <pc:docMk/>
            <pc:sldMk cId="1108324758" sldId="435"/>
            <ac:picMk id="5" creationId="{EAC98D6F-9A51-4035-BD00-52992323C402}"/>
          </ac:picMkLst>
        </pc:picChg>
        <pc:picChg chg="del">
          <ac:chgData name="恭枝 岡本" userId="de18c0c5-53d0-4d01-80c7-1f89e7089cf6" providerId="ADAL" clId="{8639D94C-F456-42FC-82AF-ADDA2103E223}" dt="2021-01-12T14:08:22.306" v="117" actId="21"/>
          <ac:picMkLst>
            <pc:docMk/>
            <pc:sldMk cId="1108324758" sldId="435"/>
            <ac:picMk id="6" creationId="{9CFA6E2E-1AFC-40AE-8636-788422089577}"/>
          </ac:picMkLst>
        </pc:picChg>
        <pc:picChg chg="del">
          <ac:chgData name="恭枝 岡本" userId="de18c0c5-53d0-4d01-80c7-1f89e7089cf6" providerId="ADAL" clId="{8639D94C-F456-42FC-82AF-ADDA2103E223}" dt="2021-01-12T14:30:49.519" v="359" actId="21"/>
          <ac:picMkLst>
            <pc:docMk/>
            <pc:sldMk cId="1108324758" sldId="435"/>
            <ac:picMk id="24" creationId="{95DFF357-5832-4640-A93B-FDC490B43C5F}"/>
          </ac:picMkLst>
        </pc:picChg>
      </pc:sldChg>
      <pc:sldChg chg="delSp modSp">
        <pc:chgData name="恭枝 岡本" userId="de18c0c5-53d0-4d01-80c7-1f89e7089cf6" providerId="ADAL" clId="{8639D94C-F456-42FC-82AF-ADDA2103E223}" dt="2021-01-12T14:38:04.807" v="406" actId="1076"/>
        <pc:sldMkLst>
          <pc:docMk/>
          <pc:sldMk cId="2178297057" sldId="436"/>
        </pc:sldMkLst>
        <pc:spChg chg="del">
          <ac:chgData name="恭枝 岡本" userId="de18c0c5-53d0-4d01-80c7-1f89e7089cf6" providerId="ADAL" clId="{8639D94C-F456-42FC-82AF-ADDA2103E223}" dt="2021-01-12T14:19:04.338" v="246" actId="478"/>
          <ac:spMkLst>
            <pc:docMk/>
            <pc:sldMk cId="2178297057" sldId="436"/>
            <ac:spMk id="53" creationId="{FEA1AADF-B14A-48BF-A96B-47EC8D72311B}"/>
          </ac:spMkLst>
        </pc:spChg>
        <pc:spChg chg="del">
          <ac:chgData name="恭枝 岡本" userId="de18c0c5-53d0-4d01-80c7-1f89e7089cf6" providerId="ADAL" clId="{8639D94C-F456-42FC-82AF-ADDA2103E223}" dt="2021-01-12T14:19:02.615" v="245" actId="478"/>
          <ac:spMkLst>
            <pc:docMk/>
            <pc:sldMk cId="2178297057" sldId="436"/>
            <ac:spMk id="54" creationId="{61AB1D36-7B9B-4199-8A6B-18342590DB0D}"/>
          </ac:spMkLst>
        </pc:spChg>
        <pc:spChg chg="del">
          <ac:chgData name="恭枝 岡本" userId="de18c0c5-53d0-4d01-80c7-1f89e7089cf6" providerId="ADAL" clId="{8639D94C-F456-42FC-82AF-ADDA2103E223}" dt="2021-01-12T14:19:13.317" v="251" actId="478"/>
          <ac:spMkLst>
            <pc:docMk/>
            <pc:sldMk cId="2178297057" sldId="436"/>
            <ac:spMk id="55" creationId="{10CF292B-07F0-4D19-B9C4-0CE2C888642D}"/>
          </ac:spMkLst>
        </pc:spChg>
        <pc:spChg chg="del">
          <ac:chgData name="恭枝 岡本" userId="de18c0c5-53d0-4d01-80c7-1f89e7089cf6" providerId="ADAL" clId="{8639D94C-F456-42FC-82AF-ADDA2103E223}" dt="2021-01-12T14:19:14.643" v="252" actId="478"/>
          <ac:spMkLst>
            <pc:docMk/>
            <pc:sldMk cId="2178297057" sldId="436"/>
            <ac:spMk id="56" creationId="{F87C6C47-169E-4F5D-93AF-8302409B32EC}"/>
          </ac:spMkLst>
        </pc:spChg>
        <pc:spChg chg="del">
          <ac:chgData name="恭枝 岡本" userId="de18c0c5-53d0-4d01-80c7-1f89e7089cf6" providerId="ADAL" clId="{8639D94C-F456-42FC-82AF-ADDA2103E223}" dt="2021-01-12T14:19:08.619" v="248" actId="478"/>
          <ac:spMkLst>
            <pc:docMk/>
            <pc:sldMk cId="2178297057" sldId="436"/>
            <ac:spMk id="57" creationId="{890F3842-B2BE-4B37-BC10-16FDCA35BFC6}"/>
          </ac:spMkLst>
        </pc:spChg>
        <pc:spChg chg="del">
          <ac:chgData name="恭枝 岡本" userId="de18c0c5-53d0-4d01-80c7-1f89e7089cf6" providerId="ADAL" clId="{8639D94C-F456-42FC-82AF-ADDA2103E223}" dt="2021-01-12T14:19:07.285" v="247" actId="478"/>
          <ac:spMkLst>
            <pc:docMk/>
            <pc:sldMk cId="2178297057" sldId="436"/>
            <ac:spMk id="58" creationId="{B13361DE-669E-4C1B-B667-16A0A7BC27EE}"/>
          </ac:spMkLst>
        </pc:spChg>
        <pc:spChg chg="del">
          <ac:chgData name="恭枝 岡本" userId="de18c0c5-53d0-4d01-80c7-1f89e7089cf6" providerId="ADAL" clId="{8639D94C-F456-42FC-82AF-ADDA2103E223}" dt="2021-01-12T14:19:11.443" v="250" actId="478"/>
          <ac:spMkLst>
            <pc:docMk/>
            <pc:sldMk cId="2178297057" sldId="436"/>
            <ac:spMk id="59" creationId="{2BD5AC5A-0188-45A6-9B34-A239624F904A}"/>
          </ac:spMkLst>
        </pc:spChg>
        <pc:spChg chg="del">
          <ac:chgData name="恭枝 岡本" userId="de18c0c5-53d0-4d01-80c7-1f89e7089cf6" providerId="ADAL" clId="{8639D94C-F456-42FC-82AF-ADDA2103E223}" dt="2021-01-12T14:19:10.092" v="249" actId="478"/>
          <ac:spMkLst>
            <pc:docMk/>
            <pc:sldMk cId="2178297057" sldId="436"/>
            <ac:spMk id="60" creationId="{C6D3482F-C450-4014-ADD4-37CA576641BB}"/>
          </ac:spMkLst>
        </pc:spChg>
        <pc:picChg chg="mod">
          <ac:chgData name="恭枝 岡本" userId="de18c0c5-53d0-4d01-80c7-1f89e7089cf6" providerId="ADAL" clId="{8639D94C-F456-42FC-82AF-ADDA2103E223}" dt="2021-01-12T14:29:51" v="350" actId="1076"/>
          <ac:picMkLst>
            <pc:docMk/>
            <pc:sldMk cId="2178297057" sldId="436"/>
            <ac:picMk id="2" creationId="{EAA5CDFB-D307-433A-BD12-67C12ADE77DE}"/>
          </ac:picMkLst>
        </pc:picChg>
        <pc:picChg chg="mod">
          <ac:chgData name="恭枝 岡本" userId="de18c0c5-53d0-4d01-80c7-1f89e7089cf6" providerId="ADAL" clId="{8639D94C-F456-42FC-82AF-ADDA2103E223}" dt="2021-01-12T14:30:03.030" v="352" actId="1076"/>
          <ac:picMkLst>
            <pc:docMk/>
            <pc:sldMk cId="2178297057" sldId="436"/>
            <ac:picMk id="3" creationId="{2D86D4AB-3B6C-47AD-8EA9-552DC95DB8C1}"/>
          </ac:picMkLst>
        </pc:picChg>
        <pc:picChg chg="mod">
          <ac:chgData name="恭枝 岡本" userId="de18c0c5-53d0-4d01-80c7-1f89e7089cf6" providerId="ADAL" clId="{8639D94C-F456-42FC-82AF-ADDA2103E223}" dt="2021-01-12T14:30:12.670" v="354" actId="1076"/>
          <ac:picMkLst>
            <pc:docMk/>
            <pc:sldMk cId="2178297057" sldId="436"/>
            <ac:picMk id="4" creationId="{EE0834D0-A177-4184-A0B7-CD8DA890BEDD}"/>
          </ac:picMkLst>
        </pc:picChg>
        <pc:picChg chg="mod">
          <ac:chgData name="恭枝 岡本" userId="de18c0c5-53d0-4d01-80c7-1f89e7089cf6" providerId="ADAL" clId="{8639D94C-F456-42FC-82AF-ADDA2103E223}" dt="2021-01-12T14:30:26.853" v="356" actId="1076"/>
          <ac:picMkLst>
            <pc:docMk/>
            <pc:sldMk cId="2178297057" sldId="436"/>
            <ac:picMk id="5" creationId="{E14055EB-9398-4717-B7FE-BBE8A2C19DA0}"/>
          </ac:picMkLst>
        </pc:picChg>
        <pc:picChg chg="mod">
          <ac:chgData name="恭枝 岡本" userId="de18c0c5-53d0-4d01-80c7-1f89e7089cf6" providerId="ADAL" clId="{8639D94C-F456-42FC-82AF-ADDA2103E223}" dt="2021-01-12T14:30:35.835" v="358" actId="1076"/>
          <ac:picMkLst>
            <pc:docMk/>
            <pc:sldMk cId="2178297057" sldId="436"/>
            <ac:picMk id="6" creationId="{14D05F64-CE96-49FB-BDBF-5A5D6263B567}"/>
          </ac:picMkLst>
        </pc:picChg>
        <pc:picChg chg="mod">
          <ac:chgData name="恭枝 岡本" userId="de18c0c5-53d0-4d01-80c7-1f89e7089cf6" providerId="ADAL" clId="{8639D94C-F456-42FC-82AF-ADDA2103E223}" dt="2021-01-12T14:36:02.992" v="383" actId="1076"/>
          <ac:picMkLst>
            <pc:docMk/>
            <pc:sldMk cId="2178297057" sldId="436"/>
            <ac:picMk id="7" creationId="{3333C2C5-890D-4518-8C4E-68FA2C01B6F3}"/>
          </ac:picMkLst>
        </pc:picChg>
        <pc:picChg chg="mod">
          <ac:chgData name="恭枝 岡本" userId="de18c0c5-53d0-4d01-80c7-1f89e7089cf6" providerId="ADAL" clId="{8639D94C-F456-42FC-82AF-ADDA2103E223}" dt="2021-01-12T14:36:13.779" v="385" actId="1076"/>
          <ac:picMkLst>
            <pc:docMk/>
            <pc:sldMk cId="2178297057" sldId="436"/>
            <ac:picMk id="8" creationId="{15074FB4-E54E-4917-9225-FADC3112E88B}"/>
          </ac:picMkLst>
        </pc:picChg>
        <pc:picChg chg="mod">
          <ac:chgData name="恭枝 岡本" userId="de18c0c5-53d0-4d01-80c7-1f89e7089cf6" providerId="ADAL" clId="{8639D94C-F456-42FC-82AF-ADDA2103E223}" dt="2021-01-12T14:36:24.619" v="388" actId="1076"/>
          <ac:picMkLst>
            <pc:docMk/>
            <pc:sldMk cId="2178297057" sldId="436"/>
            <ac:picMk id="9" creationId="{0EEABFE5-485B-42F2-9F18-9E35AC0F1F25}"/>
          </ac:picMkLst>
        </pc:picChg>
        <pc:picChg chg="mod">
          <ac:chgData name="恭枝 岡本" userId="de18c0c5-53d0-4d01-80c7-1f89e7089cf6" providerId="ADAL" clId="{8639D94C-F456-42FC-82AF-ADDA2103E223}" dt="2021-01-12T14:36:35.029" v="390" actId="1076"/>
          <ac:picMkLst>
            <pc:docMk/>
            <pc:sldMk cId="2178297057" sldId="436"/>
            <ac:picMk id="10" creationId="{3E3AAD5C-D06B-4EEE-A238-85B56C4ED807}"/>
          </ac:picMkLst>
        </pc:picChg>
        <pc:picChg chg="mod">
          <ac:chgData name="恭枝 岡本" userId="de18c0c5-53d0-4d01-80c7-1f89e7089cf6" providerId="ADAL" clId="{8639D94C-F456-42FC-82AF-ADDA2103E223}" dt="2021-01-12T14:36:44.777" v="392" actId="1076"/>
          <ac:picMkLst>
            <pc:docMk/>
            <pc:sldMk cId="2178297057" sldId="436"/>
            <ac:picMk id="11" creationId="{D120467B-AC72-481B-AEEB-F64859FF4A3B}"/>
          </ac:picMkLst>
        </pc:picChg>
        <pc:picChg chg="mod">
          <ac:chgData name="恭枝 岡本" userId="de18c0c5-53d0-4d01-80c7-1f89e7089cf6" providerId="ADAL" clId="{8639D94C-F456-42FC-82AF-ADDA2103E223}" dt="2021-01-12T14:36:55.598" v="394" actId="1076"/>
          <ac:picMkLst>
            <pc:docMk/>
            <pc:sldMk cId="2178297057" sldId="436"/>
            <ac:picMk id="12" creationId="{A7AEC72E-6793-44EB-AD3F-A084D00DA555}"/>
          </ac:picMkLst>
        </pc:picChg>
        <pc:picChg chg="mod">
          <ac:chgData name="恭枝 岡本" userId="de18c0c5-53d0-4d01-80c7-1f89e7089cf6" providerId="ADAL" clId="{8639D94C-F456-42FC-82AF-ADDA2103E223}" dt="2021-01-12T14:37:10.447" v="396" actId="1076"/>
          <ac:picMkLst>
            <pc:docMk/>
            <pc:sldMk cId="2178297057" sldId="436"/>
            <ac:picMk id="13" creationId="{10617C22-6E5A-4E8E-86E6-54848D80A41B}"/>
          </ac:picMkLst>
        </pc:picChg>
        <pc:picChg chg="mod">
          <ac:chgData name="恭枝 岡本" userId="de18c0c5-53d0-4d01-80c7-1f89e7089cf6" providerId="ADAL" clId="{8639D94C-F456-42FC-82AF-ADDA2103E223}" dt="2021-01-12T14:37:20.912" v="398" actId="1076"/>
          <ac:picMkLst>
            <pc:docMk/>
            <pc:sldMk cId="2178297057" sldId="436"/>
            <ac:picMk id="14" creationId="{4CA4C243-D605-42F8-BA91-338A3687A7CB}"/>
          </ac:picMkLst>
        </pc:picChg>
        <pc:picChg chg="mod">
          <ac:chgData name="恭枝 岡本" userId="de18c0c5-53d0-4d01-80c7-1f89e7089cf6" providerId="ADAL" clId="{8639D94C-F456-42FC-82AF-ADDA2103E223}" dt="2021-01-12T14:37:31.097" v="400" actId="1076"/>
          <ac:picMkLst>
            <pc:docMk/>
            <pc:sldMk cId="2178297057" sldId="436"/>
            <ac:picMk id="15" creationId="{73FF07AB-DE44-441E-9559-98BEF2A0FB04}"/>
          </ac:picMkLst>
        </pc:picChg>
        <pc:picChg chg="mod">
          <ac:chgData name="恭枝 岡本" userId="de18c0c5-53d0-4d01-80c7-1f89e7089cf6" providerId="ADAL" clId="{8639D94C-F456-42FC-82AF-ADDA2103E223}" dt="2021-01-12T14:37:41.986" v="402" actId="1076"/>
          <ac:picMkLst>
            <pc:docMk/>
            <pc:sldMk cId="2178297057" sldId="436"/>
            <ac:picMk id="16" creationId="{B05760D6-A18C-4BED-9A3A-C5D3C990940E}"/>
          </ac:picMkLst>
        </pc:picChg>
        <pc:picChg chg="mod">
          <ac:chgData name="恭枝 岡本" userId="de18c0c5-53d0-4d01-80c7-1f89e7089cf6" providerId="ADAL" clId="{8639D94C-F456-42FC-82AF-ADDA2103E223}" dt="2021-01-12T14:37:53.129" v="404" actId="1076"/>
          <ac:picMkLst>
            <pc:docMk/>
            <pc:sldMk cId="2178297057" sldId="436"/>
            <ac:picMk id="17" creationId="{1553965C-2572-4BED-8BF7-472322620D95}"/>
          </ac:picMkLst>
        </pc:picChg>
        <pc:picChg chg="mod">
          <ac:chgData name="恭枝 岡本" userId="de18c0c5-53d0-4d01-80c7-1f89e7089cf6" providerId="ADAL" clId="{8639D94C-F456-42FC-82AF-ADDA2103E223}" dt="2021-01-12T14:38:04.807" v="406" actId="1076"/>
          <ac:picMkLst>
            <pc:docMk/>
            <pc:sldMk cId="2178297057" sldId="436"/>
            <ac:picMk id="18" creationId="{EC71BF64-1E05-4BB9-8F99-E60CE4745010}"/>
          </ac:picMkLst>
        </pc:picChg>
        <pc:picChg chg="del">
          <ac:chgData name="恭枝 岡本" userId="de18c0c5-53d0-4d01-80c7-1f89e7089cf6" providerId="ADAL" clId="{8639D94C-F456-42FC-82AF-ADDA2103E223}" dt="2021-01-12T14:35:54.776" v="382" actId="21"/>
          <ac:picMkLst>
            <pc:docMk/>
            <pc:sldMk cId="2178297057" sldId="436"/>
            <ac:picMk id="20" creationId="{2E5F8E57-F61E-4DE2-857F-C85500B32FEC}"/>
          </ac:picMkLst>
        </pc:picChg>
        <pc:picChg chg="del">
          <ac:chgData name="恭枝 岡本" userId="de18c0c5-53d0-4d01-80c7-1f89e7089cf6" providerId="ADAL" clId="{8639D94C-F456-42FC-82AF-ADDA2103E223}" dt="2021-01-12T14:36:05.342" v="384" actId="21"/>
          <ac:picMkLst>
            <pc:docMk/>
            <pc:sldMk cId="2178297057" sldId="436"/>
            <ac:picMk id="21" creationId="{0BA14074-EA03-401A-95FA-5693C8394D0D}"/>
          </ac:picMkLst>
        </pc:picChg>
        <pc:picChg chg="del">
          <ac:chgData name="恭枝 岡本" userId="de18c0c5-53d0-4d01-80c7-1f89e7089cf6" providerId="ADAL" clId="{8639D94C-F456-42FC-82AF-ADDA2103E223}" dt="2021-01-12T14:36:15.925" v="386" actId="21"/>
          <ac:picMkLst>
            <pc:docMk/>
            <pc:sldMk cId="2178297057" sldId="436"/>
            <ac:picMk id="22" creationId="{886011B7-E373-4CA7-A1BF-5B1D48BE6C52}"/>
          </ac:picMkLst>
        </pc:picChg>
        <pc:picChg chg="del">
          <ac:chgData name="恭枝 岡本" userId="de18c0c5-53d0-4d01-80c7-1f89e7089cf6" providerId="ADAL" clId="{8639D94C-F456-42FC-82AF-ADDA2103E223}" dt="2021-01-12T14:36:37.062" v="391" actId="21"/>
          <ac:picMkLst>
            <pc:docMk/>
            <pc:sldMk cId="2178297057" sldId="436"/>
            <ac:picMk id="23" creationId="{519608D0-468D-413A-9941-C9ACBD356891}"/>
          </ac:picMkLst>
        </pc:picChg>
        <pc:picChg chg="del">
          <ac:chgData name="恭枝 岡本" userId="de18c0c5-53d0-4d01-80c7-1f89e7089cf6" providerId="ADAL" clId="{8639D94C-F456-42FC-82AF-ADDA2103E223}" dt="2021-01-12T14:36:47.060" v="393" actId="21"/>
          <ac:picMkLst>
            <pc:docMk/>
            <pc:sldMk cId="2178297057" sldId="436"/>
            <ac:picMk id="24" creationId="{92597E44-D23E-43AF-A74F-32A6DCCF4D76}"/>
          </ac:picMkLst>
        </pc:picChg>
        <pc:picChg chg="del">
          <ac:chgData name="恭枝 岡本" userId="de18c0c5-53d0-4d01-80c7-1f89e7089cf6" providerId="ADAL" clId="{8639D94C-F456-42FC-82AF-ADDA2103E223}" dt="2021-01-12T14:36:26.936" v="389" actId="21"/>
          <ac:picMkLst>
            <pc:docMk/>
            <pc:sldMk cId="2178297057" sldId="436"/>
            <ac:picMk id="25" creationId="{62FB74F8-E4FF-4A48-9A87-9BFE4051AA78}"/>
          </ac:picMkLst>
        </pc:picChg>
        <pc:picChg chg="del">
          <ac:chgData name="恭枝 岡本" userId="de18c0c5-53d0-4d01-80c7-1f89e7089cf6" providerId="ADAL" clId="{8639D94C-F456-42FC-82AF-ADDA2103E223}" dt="2021-01-12T14:37:44.335" v="403" actId="21"/>
          <ac:picMkLst>
            <pc:docMk/>
            <pc:sldMk cId="2178297057" sldId="436"/>
            <ac:picMk id="26" creationId="{259DF30B-276D-4313-B4A3-E71E2483139B}"/>
          </ac:picMkLst>
        </pc:picChg>
        <pc:picChg chg="del">
          <ac:chgData name="恭枝 岡本" userId="de18c0c5-53d0-4d01-80c7-1f89e7089cf6" providerId="ADAL" clId="{8639D94C-F456-42FC-82AF-ADDA2103E223}" dt="2021-01-12T14:37:23.194" v="399" actId="21"/>
          <ac:picMkLst>
            <pc:docMk/>
            <pc:sldMk cId="2178297057" sldId="436"/>
            <ac:picMk id="27" creationId="{5D5CEB4F-13DE-4D97-9327-ED0862F8FEB8}"/>
          </ac:picMkLst>
        </pc:picChg>
        <pc:picChg chg="del">
          <ac:chgData name="恭枝 岡本" userId="de18c0c5-53d0-4d01-80c7-1f89e7089cf6" providerId="ADAL" clId="{8639D94C-F456-42FC-82AF-ADDA2103E223}" dt="2021-01-12T14:37:33.032" v="401" actId="21"/>
          <ac:picMkLst>
            <pc:docMk/>
            <pc:sldMk cId="2178297057" sldId="436"/>
            <ac:picMk id="28" creationId="{185BDEE4-DE1A-4CFC-9FB9-8FAF34EC5016}"/>
          </ac:picMkLst>
        </pc:picChg>
        <pc:picChg chg="del">
          <ac:chgData name="恭枝 岡本" userId="de18c0c5-53d0-4d01-80c7-1f89e7089cf6" providerId="ADAL" clId="{8639D94C-F456-42FC-82AF-ADDA2103E223}" dt="2021-01-12T14:37:56.070" v="405" actId="21"/>
          <ac:picMkLst>
            <pc:docMk/>
            <pc:sldMk cId="2178297057" sldId="436"/>
            <ac:picMk id="29" creationId="{D24A7272-28CB-4EFD-A75F-F44E8CA2B97B}"/>
          </ac:picMkLst>
        </pc:picChg>
        <pc:picChg chg="del">
          <ac:chgData name="恭枝 岡本" userId="de18c0c5-53d0-4d01-80c7-1f89e7089cf6" providerId="ADAL" clId="{8639D94C-F456-42FC-82AF-ADDA2103E223}" dt="2021-01-12T14:37:02.995" v="395" actId="21"/>
          <ac:picMkLst>
            <pc:docMk/>
            <pc:sldMk cId="2178297057" sldId="436"/>
            <ac:picMk id="30" creationId="{56CBEC50-0B17-463D-BF87-F7BEFDFD0323}"/>
          </ac:picMkLst>
        </pc:picChg>
        <pc:picChg chg="del">
          <ac:chgData name="恭枝 岡本" userId="de18c0c5-53d0-4d01-80c7-1f89e7089cf6" providerId="ADAL" clId="{8639D94C-F456-42FC-82AF-ADDA2103E223}" dt="2021-01-12T14:37:12.706" v="397" actId="21"/>
          <ac:picMkLst>
            <pc:docMk/>
            <pc:sldMk cId="2178297057" sldId="436"/>
            <ac:picMk id="31" creationId="{BEB48D97-0D1E-4002-978C-4178C4FF0505}"/>
          </ac:picMkLst>
        </pc:picChg>
        <pc:picChg chg="del">
          <ac:chgData name="恭枝 岡本" userId="de18c0c5-53d0-4d01-80c7-1f89e7089cf6" providerId="ADAL" clId="{8639D94C-F456-42FC-82AF-ADDA2103E223}" dt="2021-01-12T14:29:43.711" v="349" actId="21"/>
          <ac:picMkLst>
            <pc:docMk/>
            <pc:sldMk cId="2178297057" sldId="436"/>
            <ac:picMk id="35" creationId="{6003C1FC-EA22-441F-86A0-1D5E802FAEA4}"/>
          </ac:picMkLst>
        </pc:picChg>
        <pc:picChg chg="del">
          <ac:chgData name="恭枝 岡本" userId="de18c0c5-53d0-4d01-80c7-1f89e7089cf6" providerId="ADAL" clId="{8639D94C-F456-42FC-82AF-ADDA2103E223}" dt="2021-01-12T14:29:55.969" v="351" actId="21"/>
          <ac:picMkLst>
            <pc:docMk/>
            <pc:sldMk cId="2178297057" sldId="436"/>
            <ac:picMk id="36" creationId="{22F28475-6827-45AC-8649-87B661FD8B3F}"/>
          </ac:picMkLst>
        </pc:picChg>
        <pc:picChg chg="del">
          <ac:chgData name="恭枝 岡本" userId="de18c0c5-53d0-4d01-80c7-1f89e7089cf6" providerId="ADAL" clId="{8639D94C-F456-42FC-82AF-ADDA2103E223}" dt="2021-01-12T14:30:18.484" v="355" actId="21"/>
          <ac:picMkLst>
            <pc:docMk/>
            <pc:sldMk cId="2178297057" sldId="436"/>
            <ac:picMk id="37" creationId="{6FFBF7E0-CB43-41A2-88C2-3154679D2B64}"/>
          </ac:picMkLst>
        </pc:picChg>
        <pc:picChg chg="del">
          <ac:chgData name="恭枝 岡本" userId="de18c0c5-53d0-4d01-80c7-1f89e7089cf6" providerId="ADAL" clId="{8639D94C-F456-42FC-82AF-ADDA2103E223}" dt="2021-01-12T14:30:04.417" v="353" actId="21"/>
          <ac:picMkLst>
            <pc:docMk/>
            <pc:sldMk cId="2178297057" sldId="436"/>
            <ac:picMk id="38" creationId="{1CBC68AF-515A-439E-854E-9A81B782E74C}"/>
          </ac:picMkLst>
        </pc:picChg>
        <pc:picChg chg="del">
          <ac:chgData name="恭枝 岡本" userId="de18c0c5-53d0-4d01-80c7-1f89e7089cf6" providerId="ADAL" clId="{8639D94C-F456-42FC-82AF-ADDA2103E223}" dt="2021-01-12T14:30:28.945" v="357" actId="21"/>
          <ac:picMkLst>
            <pc:docMk/>
            <pc:sldMk cId="2178297057" sldId="436"/>
            <ac:picMk id="39" creationId="{1706070C-29D3-42F4-85F9-71D159D44858}"/>
          </ac:picMkLst>
        </pc:picChg>
      </pc:sldChg>
      <pc:sldChg chg="addSp delSp">
        <pc:chgData name="恭枝 岡本" userId="de18c0c5-53d0-4d01-80c7-1f89e7089cf6" providerId="ADAL" clId="{8639D94C-F456-42FC-82AF-ADDA2103E223}" dt="2021-01-12T14:19:00.339" v="244" actId="478"/>
        <pc:sldMkLst>
          <pc:docMk/>
          <pc:sldMk cId="482063259" sldId="437"/>
        </pc:sldMkLst>
        <pc:spChg chg="del">
          <ac:chgData name="恭枝 岡本" userId="de18c0c5-53d0-4d01-80c7-1f89e7089cf6" providerId="ADAL" clId="{8639D94C-F456-42FC-82AF-ADDA2103E223}" dt="2021-01-12T14:18:46.894" v="234" actId="478"/>
          <ac:spMkLst>
            <pc:docMk/>
            <pc:sldMk cId="482063259" sldId="437"/>
            <ac:spMk id="37" creationId="{6594B608-B5B4-417D-9C25-36B096B8452D}"/>
          </ac:spMkLst>
        </pc:spChg>
        <pc:spChg chg="del">
          <ac:chgData name="恭枝 岡本" userId="de18c0c5-53d0-4d01-80c7-1f89e7089cf6" providerId="ADAL" clId="{8639D94C-F456-42FC-82AF-ADDA2103E223}" dt="2021-01-12T14:18:52.409" v="237" actId="478"/>
          <ac:spMkLst>
            <pc:docMk/>
            <pc:sldMk cId="482063259" sldId="437"/>
            <ac:spMk id="38" creationId="{ECE2C5D5-08E9-4602-93C7-254B2993A090}"/>
          </ac:spMkLst>
        </pc:spChg>
        <pc:spChg chg="del">
          <ac:chgData name="恭枝 岡本" userId="de18c0c5-53d0-4d01-80c7-1f89e7089cf6" providerId="ADAL" clId="{8639D94C-F456-42FC-82AF-ADDA2103E223}" dt="2021-01-12T14:18:48.236" v="235" actId="478"/>
          <ac:spMkLst>
            <pc:docMk/>
            <pc:sldMk cId="482063259" sldId="437"/>
            <ac:spMk id="39" creationId="{1F89ED42-A45F-464C-9AE7-C41D9C428357}"/>
          </ac:spMkLst>
        </pc:spChg>
        <pc:spChg chg="del">
          <ac:chgData name="恭枝 岡本" userId="de18c0c5-53d0-4d01-80c7-1f89e7089cf6" providerId="ADAL" clId="{8639D94C-F456-42FC-82AF-ADDA2103E223}" dt="2021-01-12T14:18:55.043" v="239" actId="478"/>
          <ac:spMkLst>
            <pc:docMk/>
            <pc:sldMk cId="482063259" sldId="437"/>
            <ac:spMk id="40" creationId="{D42CAFDD-7AC3-4A08-A2CE-742FC0DAC381}"/>
          </ac:spMkLst>
        </pc:spChg>
        <pc:spChg chg="del">
          <ac:chgData name="恭枝 岡本" userId="de18c0c5-53d0-4d01-80c7-1f89e7089cf6" providerId="ADAL" clId="{8639D94C-F456-42FC-82AF-ADDA2103E223}" dt="2021-01-12T14:18:44.932" v="233" actId="478"/>
          <ac:spMkLst>
            <pc:docMk/>
            <pc:sldMk cId="482063259" sldId="437"/>
            <ac:spMk id="41" creationId="{721CF53B-3263-45B8-AF3C-CE53EA7FFE97}"/>
          </ac:spMkLst>
        </pc:spChg>
        <pc:spChg chg="del">
          <ac:chgData name="恭枝 岡本" userId="de18c0c5-53d0-4d01-80c7-1f89e7089cf6" providerId="ADAL" clId="{8639D94C-F456-42FC-82AF-ADDA2103E223}" dt="2021-01-12T14:18:43.671" v="232" actId="478"/>
          <ac:spMkLst>
            <pc:docMk/>
            <pc:sldMk cId="482063259" sldId="437"/>
            <ac:spMk id="42" creationId="{388A34F0-F8A3-442D-A55A-13C216F104A8}"/>
          </ac:spMkLst>
        </pc:spChg>
        <pc:spChg chg="del">
          <ac:chgData name="恭枝 岡本" userId="de18c0c5-53d0-4d01-80c7-1f89e7089cf6" providerId="ADAL" clId="{8639D94C-F456-42FC-82AF-ADDA2103E223}" dt="2021-01-12T14:18:50.389" v="236" actId="478"/>
          <ac:spMkLst>
            <pc:docMk/>
            <pc:sldMk cId="482063259" sldId="437"/>
            <ac:spMk id="43" creationId="{AE965BD8-2904-4F49-9D26-8BA990034CAB}"/>
          </ac:spMkLst>
        </pc:spChg>
        <pc:spChg chg="del">
          <ac:chgData name="恭枝 岡本" userId="de18c0c5-53d0-4d01-80c7-1f89e7089cf6" providerId="ADAL" clId="{8639D94C-F456-42FC-82AF-ADDA2103E223}" dt="2021-01-12T14:19:00.339" v="244" actId="478"/>
          <ac:spMkLst>
            <pc:docMk/>
            <pc:sldMk cId="482063259" sldId="437"/>
            <ac:spMk id="44" creationId="{D06B73F0-0C82-41C9-BFFF-B83B31283C03}"/>
          </ac:spMkLst>
        </pc:spChg>
        <pc:spChg chg="del">
          <ac:chgData name="恭枝 岡本" userId="de18c0c5-53d0-4d01-80c7-1f89e7089cf6" providerId="ADAL" clId="{8639D94C-F456-42FC-82AF-ADDA2103E223}" dt="2021-01-12T14:18:55.955" v="240" actId="478"/>
          <ac:spMkLst>
            <pc:docMk/>
            <pc:sldMk cId="482063259" sldId="437"/>
            <ac:spMk id="45" creationId="{2DA56C76-390B-4E5F-8CC9-BBFE385802F5}"/>
          </ac:spMkLst>
        </pc:spChg>
        <pc:spChg chg="del">
          <ac:chgData name="恭枝 岡本" userId="de18c0c5-53d0-4d01-80c7-1f89e7089cf6" providerId="ADAL" clId="{8639D94C-F456-42FC-82AF-ADDA2103E223}" dt="2021-01-12T14:18:53.809" v="238" actId="478"/>
          <ac:spMkLst>
            <pc:docMk/>
            <pc:sldMk cId="482063259" sldId="437"/>
            <ac:spMk id="46" creationId="{BA7F71B4-7540-470A-854F-7D2EB3A5B594}"/>
          </ac:spMkLst>
        </pc:spChg>
        <pc:spChg chg="del">
          <ac:chgData name="恭枝 岡本" userId="de18c0c5-53d0-4d01-80c7-1f89e7089cf6" providerId="ADAL" clId="{8639D94C-F456-42FC-82AF-ADDA2103E223}" dt="2021-01-12T14:18:58.268" v="242" actId="478"/>
          <ac:spMkLst>
            <pc:docMk/>
            <pc:sldMk cId="482063259" sldId="437"/>
            <ac:spMk id="47" creationId="{DD15D962-CEC8-4AA8-82CC-B3AA21CEE310}"/>
          </ac:spMkLst>
        </pc:spChg>
        <pc:spChg chg="del">
          <ac:chgData name="恭枝 岡本" userId="de18c0c5-53d0-4d01-80c7-1f89e7089cf6" providerId="ADAL" clId="{8639D94C-F456-42FC-82AF-ADDA2103E223}" dt="2021-01-12T14:18:59.337" v="243" actId="478"/>
          <ac:spMkLst>
            <pc:docMk/>
            <pc:sldMk cId="482063259" sldId="437"/>
            <ac:spMk id="48" creationId="{66C74E1F-B7B5-4A54-A5BA-D0229E3C59DC}"/>
          </ac:spMkLst>
        </pc:spChg>
        <pc:spChg chg="del">
          <ac:chgData name="恭枝 岡本" userId="de18c0c5-53d0-4d01-80c7-1f89e7089cf6" providerId="ADAL" clId="{8639D94C-F456-42FC-82AF-ADDA2103E223}" dt="2021-01-12T14:18:57.003" v="241" actId="478"/>
          <ac:spMkLst>
            <pc:docMk/>
            <pc:sldMk cId="482063259" sldId="437"/>
            <ac:spMk id="49" creationId="{EBB2AB7B-4A89-4813-9528-17DBF6C7BA5A}"/>
          </ac:spMkLst>
        </pc:spChg>
        <pc:graphicFrameChg chg="add del">
          <ac:chgData name="恭枝 岡本" userId="de18c0c5-53d0-4d01-80c7-1f89e7089cf6" providerId="ADAL" clId="{8639D94C-F456-42FC-82AF-ADDA2103E223}" dt="2021-01-12T14:18:41.683" v="231" actId="478"/>
          <ac:graphicFrameMkLst>
            <pc:docMk/>
            <pc:sldMk cId="482063259" sldId="437"/>
            <ac:graphicFrameMk id="5" creationId="{D5984E8A-060A-434B-BE50-E19DD44F8767}"/>
          </ac:graphicFrameMkLst>
        </pc:graphicFrameChg>
      </pc:sldChg>
      <pc:sldChg chg="delSp">
        <pc:chgData name="恭枝 岡本" userId="de18c0c5-53d0-4d01-80c7-1f89e7089cf6" providerId="ADAL" clId="{8639D94C-F456-42FC-82AF-ADDA2103E223}" dt="2021-01-12T14:18:37.574" v="229" actId="478"/>
        <pc:sldMkLst>
          <pc:docMk/>
          <pc:sldMk cId="3669296676" sldId="438"/>
        </pc:sldMkLst>
        <pc:spChg chg="del">
          <ac:chgData name="恭枝 岡本" userId="de18c0c5-53d0-4d01-80c7-1f89e7089cf6" providerId="ADAL" clId="{8639D94C-F456-42FC-82AF-ADDA2103E223}" dt="2021-01-12T14:18:35.284" v="228" actId="478"/>
          <ac:spMkLst>
            <pc:docMk/>
            <pc:sldMk cId="3669296676" sldId="438"/>
            <ac:spMk id="38" creationId="{BF924A25-A129-414A-8AB5-1A5367CC816F}"/>
          </ac:spMkLst>
        </pc:spChg>
        <pc:spChg chg="del">
          <ac:chgData name="恭枝 岡本" userId="de18c0c5-53d0-4d01-80c7-1f89e7089cf6" providerId="ADAL" clId="{8639D94C-F456-42FC-82AF-ADDA2103E223}" dt="2021-01-12T14:18:25.765" v="226" actId="478"/>
          <ac:spMkLst>
            <pc:docMk/>
            <pc:sldMk cId="3669296676" sldId="438"/>
            <ac:spMk id="39" creationId="{C28CFC07-F952-4AD0-AE09-5E3057A190E0}"/>
          </ac:spMkLst>
        </pc:spChg>
        <pc:spChg chg="del">
          <ac:chgData name="恭枝 岡本" userId="de18c0c5-53d0-4d01-80c7-1f89e7089cf6" providerId="ADAL" clId="{8639D94C-F456-42FC-82AF-ADDA2103E223}" dt="2021-01-12T14:18:37.574" v="229" actId="478"/>
          <ac:spMkLst>
            <pc:docMk/>
            <pc:sldMk cId="3669296676" sldId="438"/>
            <ac:spMk id="41" creationId="{84443088-2552-4D29-BDFB-F8411C1B019D}"/>
          </ac:spMkLst>
        </pc:spChg>
        <pc:spChg chg="del">
          <ac:chgData name="恭枝 岡本" userId="de18c0c5-53d0-4d01-80c7-1f89e7089cf6" providerId="ADAL" clId="{8639D94C-F456-42FC-82AF-ADDA2103E223}" dt="2021-01-12T14:18:34.128" v="227" actId="478"/>
          <ac:spMkLst>
            <pc:docMk/>
            <pc:sldMk cId="3669296676" sldId="438"/>
            <ac:spMk id="42" creationId="{4406CD42-72DB-462A-8F58-7C692A92206C}"/>
          </ac:spMkLst>
        </pc:spChg>
        <pc:picChg chg="del">
          <ac:chgData name="恭枝 岡本" userId="de18c0c5-53d0-4d01-80c7-1f89e7089cf6" providerId="ADAL" clId="{8639D94C-F456-42FC-82AF-ADDA2103E223}" dt="2021-01-12T14:18:24.594" v="225" actId="478"/>
          <ac:picMkLst>
            <pc:docMk/>
            <pc:sldMk cId="3669296676" sldId="438"/>
            <ac:picMk id="40" creationId="{C7C08E82-3098-4860-B1E6-D424E74ACB07}"/>
          </ac:picMkLst>
        </pc:picChg>
      </pc:sldChg>
    </pc:docChg>
  </pc:docChgLst>
  <pc:docChgLst>
    <pc:chgData name="恭枝 岡本" userId="de18c0c5-53d0-4d01-80c7-1f89e7089cf6" providerId="ADAL" clId="{07976AD3-0504-4F39-BC5A-00326F06EFA8}"/>
    <pc:docChg chg="undo custSel addSld delSld modSld">
      <pc:chgData name="恭枝 岡本" userId="de18c0c5-53d0-4d01-80c7-1f89e7089cf6" providerId="ADAL" clId="{07976AD3-0504-4F39-BC5A-00326F06EFA8}" dt="2021-01-19T15:31:52.698" v="148"/>
      <pc:docMkLst>
        <pc:docMk/>
      </pc:docMkLst>
      <pc:sldChg chg="modSp">
        <pc:chgData name="恭枝 岡本" userId="de18c0c5-53d0-4d01-80c7-1f89e7089cf6" providerId="ADAL" clId="{07976AD3-0504-4F39-BC5A-00326F06EFA8}" dt="2021-01-16T09:17:01.153" v="12" actId="207"/>
        <pc:sldMkLst>
          <pc:docMk/>
          <pc:sldMk cId="1770797625" sldId="379"/>
        </pc:sldMkLst>
        <pc:spChg chg="mod">
          <ac:chgData name="恭枝 岡本" userId="de18c0c5-53d0-4d01-80c7-1f89e7089cf6" providerId="ADAL" clId="{07976AD3-0504-4F39-BC5A-00326F06EFA8}" dt="2021-01-16T09:16:34.513" v="4" actId="207"/>
          <ac:spMkLst>
            <pc:docMk/>
            <pc:sldMk cId="1770797625" sldId="379"/>
            <ac:spMk id="4" creationId="{207F1382-B18C-42F2-8D41-A0F9C0C1C7FD}"/>
          </ac:spMkLst>
        </pc:spChg>
        <pc:spChg chg="mod">
          <ac:chgData name="恭枝 岡本" userId="de18c0c5-53d0-4d01-80c7-1f89e7089cf6" providerId="ADAL" clId="{07976AD3-0504-4F39-BC5A-00326F06EFA8}" dt="2021-01-16T09:16:39.212" v="5" actId="207"/>
          <ac:spMkLst>
            <pc:docMk/>
            <pc:sldMk cId="1770797625" sldId="379"/>
            <ac:spMk id="6" creationId="{D28C2337-9B44-49F1-94DE-0A96F96B909C}"/>
          </ac:spMkLst>
        </pc:spChg>
        <pc:spChg chg="mod">
          <ac:chgData name="恭枝 岡本" userId="de18c0c5-53d0-4d01-80c7-1f89e7089cf6" providerId="ADAL" clId="{07976AD3-0504-4F39-BC5A-00326F06EFA8}" dt="2021-01-16T09:16:40.079" v="6" actId="207"/>
          <ac:spMkLst>
            <pc:docMk/>
            <pc:sldMk cId="1770797625" sldId="379"/>
            <ac:spMk id="8" creationId="{CDA3D271-5A19-4252-AA1D-D9797CE1BDE4}"/>
          </ac:spMkLst>
        </pc:spChg>
        <pc:spChg chg="mod">
          <ac:chgData name="恭枝 岡本" userId="de18c0c5-53d0-4d01-80c7-1f89e7089cf6" providerId="ADAL" clId="{07976AD3-0504-4F39-BC5A-00326F06EFA8}" dt="2021-01-16T09:16:57.283" v="10" actId="207"/>
          <ac:spMkLst>
            <pc:docMk/>
            <pc:sldMk cId="1770797625" sldId="379"/>
            <ac:spMk id="10" creationId="{AE3C13AF-A6C1-48CB-84B8-AA95BB23954A}"/>
          </ac:spMkLst>
        </pc:spChg>
        <pc:spChg chg="mod">
          <ac:chgData name="恭枝 岡本" userId="de18c0c5-53d0-4d01-80c7-1f89e7089cf6" providerId="ADAL" clId="{07976AD3-0504-4F39-BC5A-00326F06EFA8}" dt="2021-01-16T09:16:59.815" v="11" actId="207"/>
          <ac:spMkLst>
            <pc:docMk/>
            <pc:sldMk cId="1770797625" sldId="379"/>
            <ac:spMk id="11" creationId="{E081A1CD-6495-4FA2-91DD-11F7E453EEAE}"/>
          </ac:spMkLst>
        </pc:spChg>
        <pc:spChg chg="mod">
          <ac:chgData name="恭枝 岡本" userId="de18c0c5-53d0-4d01-80c7-1f89e7089cf6" providerId="ADAL" clId="{07976AD3-0504-4F39-BC5A-00326F06EFA8}" dt="2021-01-16T09:17:01.153" v="12" actId="207"/>
          <ac:spMkLst>
            <pc:docMk/>
            <pc:sldMk cId="1770797625" sldId="379"/>
            <ac:spMk id="12" creationId="{95B5019E-2260-4F9D-98AC-835F73C756EF}"/>
          </ac:spMkLst>
        </pc:spChg>
      </pc:sldChg>
      <pc:sldChg chg="modSp">
        <pc:chgData name="恭枝 岡本" userId="de18c0c5-53d0-4d01-80c7-1f89e7089cf6" providerId="ADAL" clId="{07976AD3-0504-4F39-BC5A-00326F06EFA8}" dt="2021-01-16T09:17:53.235" v="15" actId="207"/>
        <pc:sldMkLst>
          <pc:docMk/>
          <pc:sldMk cId="2034898898" sldId="380"/>
        </pc:sldMkLst>
        <pc:spChg chg="mod">
          <ac:chgData name="恭枝 岡本" userId="de18c0c5-53d0-4d01-80c7-1f89e7089cf6" providerId="ADAL" clId="{07976AD3-0504-4F39-BC5A-00326F06EFA8}" dt="2021-01-16T09:17:14.220" v="13" actId="207"/>
          <ac:spMkLst>
            <pc:docMk/>
            <pc:sldMk cId="2034898898" sldId="380"/>
            <ac:spMk id="4" creationId="{207F1382-B18C-42F2-8D41-A0F9C0C1C7FD}"/>
          </ac:spMkLst>
        </pc:spChg>
        <pc:spChg chg="mod">
          <ac:chgData name="恭枝 岡本" userId="de18c0c5-53d0-4d01-80c7-1f89e7089cf6" providerId="ADAL" clId="{07976AD3-0504-4F39-BC5A-00326F06EFA8}" dt="2021-01-16T09:17:53.235" v="15" actId="207"/>
          <ac:spMkLst>
            <pc:docMk/>
            <pc:sldMk cId="2034898898" sldId="380"/>
            <ac:spMk id="10" creationId="{AE3C13AF-A6C1-48CB-84B8-AA95BB23954A}"/>
          </ac:spMkLst>
        </pc:spChg>
      </pc:sldChg>
      <pc:sldChg chg="modSp">
        <pc:chgData name="恭枝 岡本" userId="de18c0c5-53d0-4d01-80c7-1f89e7089cf6" providerId="ADAL" clId="{07976AD3-0504-4F39-BC5A-00326F06EFA8}" dt="2021-01-16T09:18:09.226" v="18" actId="692"/>
        <pc:sldMkLst>
          <pc:docMk/>
          <pc:sldMk cId="1007201310" sldId="385"/>
        </pc:sldMkLst>
        <pc:spChg chg="mod">
          <ac:chgData name="恭枝 岡本" userId="de18c0c5-53d0-4d01-80c7-1f89e7089cf6" providerId="ADAL" clId="{07976AD3-0504-4F39-BC5A-00326F06EFA8}" dt="2021-01-16T09:18:05.397" v="17" actId="207"/>
          <ac:spMkLst>
            <pc:docMk/>
            <pc:sldMk cId="1007201310" sldId="385"/>
            <ac:spMk id="4" creationId="{207F1382-B18C-42F2-8D41-A0F9C0C1C7FD}"/>
          </ac:spMkLst>
        </pc:spChg>
        <pc:spChg chg="mod">
          <ac:chgData name="恭枝 岡本" userId="de18c0c5-53d0-4d01-80c7-1f89e7089cf6" providerId="ADAL" clId="{07976AD3-0504-4F39-BC5A-00326F06EFA8}" dt="2021-01-16T09:18:09.226" v="18" actId="692"/>
          <ac:spMkLst>
            <pc:docMk/>
            <pc:sldMk cId="1007201310" sldId="385"/>
            <ac:spMk id="10" creationId="{AE3C13AF-A6C1-48CB-84B8-AA95BB23954A}"/>
          </ac:spMkLst>
        </pc:spChg>
      </pc:sldChg>
      <pc:sldChg chg="modSp">
        <pc:chgData name="恭枝 岡本" userId="de18c0c5-53d0-4d01-80c7-1f89e7089cf6" providerId="ADAL" clId="{07976AD3-0504-4F39-BC5A-00326F06EFA8}" dt="2021-01-16T09:19:36.832" v="27" actId="207"/>
        <pc:sldMkLst>
          <pc:docMk/>
          <pc:sldMk cId="1402995191" sldId="386"/>
        </pc:sldMkLst>
        <pc:spChg chg="mod">
          <ac:chgData name="恭枝 岡本" userId="de18c0c5-53d0-4d01-80c7-1f89e7089cf6" providerId="ADAL" clId="{07976AD3-0504-4F39-BC5A-00326F06EFA8}" dt="2021-01-16T09:19:24.590" v="25" actId="207"/>
          <ac:spMkLst>
            <pc:docMk/>
            <pc:sldMk cId="1402995191" sldId="386"/>
            <ac:spMk id="4" creationId="{207F1382-B18C-42F2-8D41-A0F9C0C1C7FD}"/>
          </ac:spMkLst>
        </pc:spChg>
        <pc:spChg chg="mod">
          <ac:chgData name="恭枝 岡本" userId="de18c0c5-53d0-4d01-80c7-1f89e7089cf6" providerId="ADAL" clId="{07976AD3-0504-4F39-BC5A-00326F06EFA8}" dt="2021-01-16T09:19:36.832" v="27" actId="207"/>
          <ac:spMkLst>
            <pc:docMk/>
            <pc:sldMk cId="1402995191" sldId="386"/>
            <ac:spMk id="10" creationId="{AE3C13AF-A6C1-48CB-84B8-AA95BB23954A}"/>
          </ac:spMkLst>
        </pc:spChg>
      </pc:sldChg>
      <pc:sldChg chg="modSp">
        <pc:chgData name="恭枝 岡本" userId="de18c0c5-53d0-4d01-80c7-1f89e7089cf6" providerId="ADAL" clId="{07976AD3-0504-4F39-BC5A-00326F06EFA8}" dt="2021-01-16T09:18:28.116" v="21" actId="207"/>
        <pc:sldMkLst>
          <pc:docMk/>
          <pc:sldMk cId="1918415381" sldId="394"/>
        </pc:sldMkLst>
        <pc:spChg chg="mod">
          <ac:chgData name="恭枝 岡本" userId="de18c0c5-53d0-4d01-80c7-1f89e7089cf6" providerId="ADAL" clId="{07976AD3-0504-4F39-BC5A-00326F06EFA8}" dt="2021-01-16T09:18:15.233" v="19" actId="207"/>
          <ac:spMkLst>
            <pc:docMk/>
            <pc:sldMk cId="1918415381" sldId="394"/>
            <ac:spMk id="4" creationId="{207F1382-B18C-42F2-8D41-A0F9C0C1C7FD}"/>
          </ac:spMkLst>
        </pc:spChg>
        <pc:spChg chg="mod">
          <ac:chgData name="恭枝 岡本" userId="de18c0c5-53d0-4d01-80c7-1f89e7089cf6" providerId="ADAL" clId="{07976AD3-0504-4F39-BC5A-00326F06EFA8}" dt="2021-01-16T09:18:28.116" v="21" actId="207"/>
          <ac:spMkLst>
            <pc:docMk/>
            <pc:sldMk cId="1918415381" sldId="394"/>
            <ac:spMk id="10" creationId="{AE3C13AF-A6C1-48CB-84B8-AA95BB23954A}"/>
          </ac:spMkLst>
        </pc:spChg>
      </pc:sldChg>
      <pc:sldChg chg="modSp">
        <pc:chgData name="恭枝 岡本" userId="de18c0c5-53d0-4d01-80c7-1f89e7089cf6" providerId="ADAL" clId="{07976AD3-0504-4F39-BC5A-00326F06EFA8}" dt="2021-01-16T09:18:48.538" v="24" actId="207"/>
        <pc:sldMkLst>
          <pc:docMk/>
          <pc:sldMk cId="167555783" sldId="397"/>
        </pc:sldMkLst>
        <pc:spChg chg="mod">
          <ac:chgData name="恭枝 岡本" userId="de18c0c5-53d0-4d01-80c7-1f89e7089cf6" providerId="ADAL" clId="{07976AD3-0504-4F39-BC5A-00326F06EFA8}" dt="2021-01-16T09:18:37.090" v="22" actId="207"/>
          <ac:spMkLst>
            <pc:docMk/>
            <pc:sldMk cId="167555783" sldId="397"/>
            <ac:spMk id="4" creationId="{207F1382-B18C-42F2-8D41-A0F9C0C1C7FD}"/>
          </ac:spMkLst>
        </pc:spChg>
        <pc:spChg chg="mod">
          <ac:chgData name="恭枝 岡本" userId="de18c0c5-53d0-4d01-80c7-1f89e7089cf6" providerId="ADAL" clId="{07976AD3-0504-4F39-BC5A-00326F06EFA8}" dt="2021-01-16T09:18:48.538" v="24" actId="207"/>
          <ac:spMkLst>
            <pc:docMk/>
            <pc:sldMk cId="167555783" sldId="397"/>
            <ac:spMk id="10" creationId="{AE3C13AF-A6C1-48CB-84B8-AA95BB23954A}"/>
          </ac:spMkLst>
        </pc:spChg>
      </pc:sldChg>
      <pc:sldChg chg="addSp delSp modSp">
        <pc:chgData name="恭枝 岡本" userId="de18c0c5-53d0-4d01-80c7-1f89e7089cf6" providerId="ADAL" clId="{07976AD3-0504-4F39-BC5A-00326F06EFA8}" dt="2021-01-19T15:23:47.844" v="66" actId="1076"/>
        <pc:sldMkLst>
          <pc:docMk/>
          <pc:sldMk cId="4114994702" sldId="405"/>
        </pc:sldMkLst>
        <pc:spChg chg="del">
          <ac:chgData name="恭枝 岡本" userId="de18c0c5-53d0-4d01-80c7-1f89e7089cf6" providerId="ADAL" clId="{07976AD3-0504-4F39-BC5A-00326F06EFA8}" dt="2021-01-19T15:23:42.837" v="63" actId="478"/>
          <ac:spMkLst>
            <pc:docMk/>
            <pc:sldMk cId="4114994702" sldId="405"/>
            <ac:spMk id="4" creationId="{00000000-0000-0000-0000-000000000000}"/>
          </ac:spMkLst>
        </pc:spChg>
        <pc:spChg chg="del">
          <ac:chgData name="恭枝 岡本" userId="de18c0c5-53d0-4d01-80c7-1f89e7089cf6" providerId="ADAL" clId="{07976AD3-0504-4F39-BC5A-00326F06EFA8}" dt="2021-01-19T15:23:42.837" v="63" actId="478"/>
          <ac:spMkLst>
            <pc:docMk/>
            <pc:sldMk cId="4114994702" sldId="405"/>
            <ac:spMk id="21" creationId="{00000000-0000-0000-0000-000000000000}"/>
          </ac:spMkLst>
        </pc:spChg>
        <pc:spChg chg="del">
          <ac:chgData name="恭枝 岡本" userId="de18c0c5-53d0-4d01-80c7-1f89e7089cf6" providerId="ADAL" clId="{07976AD3-0504-4F39-BC5A-00326F06EFA8}" dt="2021-01-19T15:23:42.837" v="63" actId="478"/>
          <ac:spMkLst>
            <pc:docMk/>
            <pc:sldMk cId="4114994702" sldId="405"/>
            <ac:spMk id="22" creationId="{00000000-0000-0000-0000-000000000000}"/>
          </ac:spMkLst>
        </pc:spChg>
        <pc:spChg chg="del">
          <ac:chgData name="恭枝 岡本" userId="de18c0c5-53d0-4d01-80c7-1f89e7089cf6" providerId="ADAL" clId="{07976AD3-0504-4F39-BC5A-00326F06EFA8}" dt="2021-01-19T15:23:42.837" v="63" actId="478"/>
          <ac:spMkLst>
            <pc:docMk/>
            <pc:sldMk cId="4114994702" sldId="405"/>
            <ac:spMk id="29" creationId="{00000000-0000-0000-0000-000000000000}"/>
          </ac:spMkLst>
        </pc:spChg>
        <pc:spChg chg="del">
          <ac:chgData name="恭枝 岡本" userId="de18c0c5-53d0-4d01-80c7-1f89e7089cf6" providerId="ADAL" clId="{07976AD3-0504-4F39-BC5A-00326F06EFA8}" dt="2021-01-19T15:23:42.837" v="63" actId="478"/>
          <ac:spMkLst>
            <pc:docMk/>
            <pc:sldMk cId="4114994702" sldId="405"/>
            <ac:spMk id="30" creationId="{00000000-0000-0000-0000-000000000000}"/>
          </ac:spMkLst>
        </pc:spChg>
        <pc:spChg chg="add">
          <ac:chgData name="恭枝 岡本" userId="de18c0c5-53d0-4d01-80c7-1f89e7089cf6" providerId="ADAL" clId="{07976AD3-0504-4F39-BC5A-00326F06EFA8}" dt="2021-01-19T15:23:43.638" v="64"/>
          <ac:spMkLst>
            <pc:docMk/>
            <pc:sldMk cId="4114994702" sldId="405"/>
            <ac:spMk id="34" creationId="{80079630-0461-40C7-AFB5-32EACE82AFD5}"/>
          </ac:spMkLst>
        </pc:spChg>
        <pc:spChg chg="add">
          <ac:chgData name="恭枝 岡本" userId="de18c0c5-53d0-4d01-80c7-1f89e7089cf6" providerId="ADAL" clId="{07976AD3-0504-4F39-BC5A-00326F06EFA8}" dt="2021-01-19T15:23:43.638" v="64"/>
          <ac:spMkLst>
            <pc:docMk/>
            <pc:sldMk cId="4114994702" sldId="405"/>
            <ac:spMk id="35" creationId="{1978ED29-90D4-4328-8AE4-F81D86F8EFD3}"/>
          </ac:spMkLst>
        </pc:spChg>
        <pc:spChg chg="add">
          <ac:chgData name="恭枝 岡本" userId="de18c0c5-53d0-4d01-80c7-1f89e7089cf6" providerId="ADAL" clId="{07976AD3-0504-4F39-BC5A-00326F06EFA8}" dt="2021-01-19T15:23:43.638" v="64"/>
          <ac:spMkLst>
            <pc:docMk/>
            <pc:sldMk cId="4114994702" sldId="405"/>
            <ac:spMk id="36" creationId="{4E0B5172-0332-44B9-837F-A49B2D2E9406}"/>
          </ac:spMkLst>
        </pc:spChg>
        <pc:spChg chg="add">
          <ac:chgData name="恭枝 岡本" userId="de18c0c5-53d0-4d01-80c7-1f89e7089cf6" providerId="ADAL" clId="{07976AD3-0504-4F39-BC5A-00326F06EFA8}" dt="2021-01-19T15:23:43.638" v="64"/>
          <ac:spMkLst>
            <pc:docMk/>
            <pc:sldMk cId="4114994702" sldId="405"/>
            <ac:spMk id="38" creationId="{849189E5-4530-4468-A4D1-36FCB3543B21}"/>
          </ac:spMkLst>
        </pc:spChg>
        <pc:spChg chg="add">
          <ac:chgData name="恭枝 岡本" userId="de18c0c5-53d0-4d01-80c7-1f89e7089cf6" providerId="ADAL" clId="{07976AD3-0504-4F39-BC5A-00326F06EFA8}" dt="2021-01-19T15:23:43.638" v="64"/>
          <ac:spMkLst>
            <pc:docMk/>
            <pc:sldMk cId="4114994702" sldId="405"/>
            <ac:spMk id="42" creationId="{A8E36213-C3C4-4C3F-BAF9-F40DBAADCFBE}"/>
          </ac:spMkLst>
        </pc:spChg>
        <pc:picChg chg="del mod">
          <ac:chgData name="恭枝 岡本" userId="de18c0c5-53d0-4d01-80c7-1f89e7089cf6" providerId="ADAL" clId="{07976AD3-0504-4F39-BC5A-00326F06EFA8}" dt="2021-01-19T15:23:42.837" v="63" actId="478"/>
          <ac:picMkLst>
            <pc:docMk/>
            <pc:sldMk cId="4114994702" sldId="405"/>
            <ac:picMk id="23" creationId="{7662FDC4-588A-45BF-AD64-86580F55C0DA}"/>
          </ac:picMkLst>
        </pc:picChg>
        <pc:picChg chg="del mod">
          <ac:chgData name="恭枝 岡本" userId="de18c0c5-53d0-4d01-80c7-1f89e7089cf6" providerId="ADAL" clId="{07976AD3-0504-4F39-BC5A-00326F06EFA8}" dt="2021-01-19T15:23:42.837" v="63" actId="478"/>
          <ac:picMkLst>
            <pc:docMk/>
            <pc:sldMk cId="4114994702" sldId="405"/>
            <ac:picMk id="24" creationId="{FA5AA92A-DFDA-41D6-972E-B46084FEEF67}"/>
          </ac:picMkLst>
        </pc:picChg>
        <pc:picChg chg="del">
          <ac:chgData name="恭枝 岡本" userId="de18c0c5-53d0-4d01-80c7-1f89e7089cf6" providerId="ADAL" clId="{07976AD3-0504-4F39-BC5A-00326F06EFA8}" dt="2021-01-19T15:23:42.837" v="63" actId="478"/>
          <ac:picMkLst>
            <pc:docMk/>
            <pc:sldMk cId="4114994702" sldId="405"/>
            <ac:picMk id="27" creationId="{7C536827-56C1-4969-9D64-D56FA3659F50}"/>
          </ac:picMkLst>
        </pc:picChg>
        <pc:picChg chg="del">
          <ac:chgData name="恭枝 岡本" userId="de18c0c5-53d0-4d01-80c7-1f89e7089cf6" providerId="ADAL" clId="{07976AD3-0504-4F39-BC5A-00326F06EFA8}" dt="2021-01-19T15:23:42.837" v="63" actId="478"/>
          <ac:picMkLst>
            <pc:docMk/>
            <pc:sldMk cId="4114994702" sldId="405"/>
            <ac:picMk id="31" creationId="{6C484198-E727-4806-BDD6-30B2C26D6AB8}"/>
          </ac:picMkLst>
        </pc:picChg>
        <pc:picChg chg="del mod">
          <ac:chgData name="恭枝 岡本" userId="de18c0c5-53d0-4d01-80c7-1f89e7089cf6" providerId="ADAL" clId="{07976AD3-0504-4F39-BC5A-00326F06EFA8}" dt="2021-01-19T15:23:42.837" v="63" actId="478"/>
          <ac:picMkLst>
            <pc:docMk/>
            <pc:sldMk cId="4114994702" sldId="405"/>
            <ac:picMk id="32" creationId="{14204634-E135-4219-92A6-C6699D5E9BE1}"/>
          </ac:picMkLst>
        </pc:picChg>
        <pc:picChg chg="mod">
          <ac:chgData name="恭枝 岡本" userId="de18c0c5-53d0-4d01-80c7-1f89e7089cf6" providerId="ADAL" clId="{07976AD3-0504-4F39-BC5A-00326F06EFA8}" dt="2021-01-14T01:19:01.997" v="1" actId="14100"/>
          <ac:picMkLst>
            <pc:docMk/>
            <pc:sldMk cId="4114994702" sldId="405"/>
            <ac:picMk id="33" creationId="{B940A0ED-33CD-4B2F-A37E-3CDBD93B9AF7}"/>
          </ac:picMkLst>
        </pc:picChg>
        <pc:picChg chg="add">
          <ac:chgData name="恭枝 岡本" userId="de18c0c5-53d0-4d01-80c7-1f89e7089cf6" providerId="ADAL" clId="{07976AD3-0504-4F39-BC5A-00326F06EFA8}" dt="2021-01-19T15:23:43.638" v="64"/>
          <ac:picMkLst>
            <pc:docMk/>
            <pc:sldMk cId="4114994702" sldId="405"/>
            <ac:picMk id="39" creationId="{236AC1DD-AE63-4A2E-8E0F-E92612988FC0}"/>
          </ac:picMkLst>
        </pc:picChg>
        <pc:picChg chg="add mod">
          <ac:chgData name="恭枝 岡本" userId="de18c0c5-53d0-4d01-80c7-1f89e7089cf6" providerId="ADAL" clId="{07976AD3-0504-4F39-BC5A-00326F06EFA8}" dt="2021-01-19T15:23:47.844" v="66" actId="1076"/>
          <ac:picMkLst>
            <pc:docMk/>
            <pc:sldMk cId="4114994702" sldId="405"/>
            <ac:picMk id="40" creationId="{3E169241-63F8-405A-9F8F-9A748B1A5263}"/>
          </ac:picMkLst>
        </pc:picChg>
        <pc:picChg chg="add">
          <ac:chgData name="恭枝 岡本" userId="de18c0c5-53d0-4d01-80c7-1f89e7089cf6" providerId="ADAL" clId="{07976AD3-0504-4F39-BC5A-00326F06EFA8}" dt="2021-01-19T15:23:43.638" v="64"/>
          <ac:picMkLst>
            <pc:docMk/>
            <pc:sldMk cId="4114994702" sldId="405"/>
            <ac:picMk id="41" creationId="{AEB62A6B-AE36-46C2-81E2-D61D2D28A644}"/>
          </ac:picMkLst>
        </pc:picChg>
        <pc:picChg chg="add">
          <ac:chgData name="恭枝 岡本" userId="de18c0c5-53d0-4d01-80c7-1f89e7089cf6" providerId="ADAL" clId="{07976AD3-0504-4F39-BC5A-00326F06EFA8}" dt="2021-01-19T15:23:43.638" v="64"/>
          <ac:picMkLst>
            <pc:docMk/>
            <pc:sldMk cId="4114994702" sldId="405"/>
            <ac:picMk id="43" creationId="{983C1588-0541-4842-B8FA-98F8EA451B5B}"/>
          </ac:picMkLst>
        </pc:picChg>
        <pc:picChg chg="add">
          <ac:chgData name="恭枝 岡本" userId="de18c0c5-53d0-4d01-80c7-1f89e7089cf6" providerId="ADAL" clId="{07976AD3-0504-4F39-BC5A-00326F06EFA8}" dt="2021-01-19T15:23:43.638" v="64"/>
          <ac:picMkLst>
            <pc:docMk/>
            <pc:sldMk cId="4114994702" sldId="405"/>
            <ac:picMk id="44" creationId="{DD7B8DCB-5B33-4177-95D9-E65E21CB6846}"/>
          </ac:picMkLst>
        </pc:picChg>
      </pc:sldChg>
      <pc:sldChg chg="addSp delSp modSp">
        <pc:chgData name="恭枝 岡本" userId="de18c0c5-53d0-4d01-80c7-1f89e7089cf6" providerId="ADAL" clId="{07976AD3-0504-4F39-BC5A-00326F06EFA8}" dt="2021-01-19T15:30:50.873" v="98" actId="1076"/>
        <pc:sldMkLst>
          <pc:docMk/>
          <pc:sldMk cId="527859804" sldId="406"/>
        </pc:sldMkLst>
        <pc:spChg chg="del">
          <ac:chgData name="恭枝 岡本" userId="de18c0c5-53d0-4d01-80c7-1f89e7089cf6" providerId="ADAL" clId="{07976AD3-0504-4F39-BC5A-00326F06EFA8}" dt="2021-01-19T15:24:35.559" v="70" actId="478"/>
          <ac:spMkLst>
            <pc:docMk/>
            <pc:sldMk cId="527859804" sldId="406"/>
            <ac:spMk id="19" creationId="{00000000-0000-0000-0000-000000000000}"/>
          </ac:spMkLst>
        </pc:spChg>
        <pc:spChg chg="del">
          <ac:chgData name="恭枝 岡本" userId="de18c0c5-53d0-4d01-80c7-1f89e7089cf6" providerId="ADAL" clId="{07976AD3-0504-4F39-BC5A-00326F06EFA8}" dt="2021-01-19T15:24:35.559" v="70" actId="478"/>
          <ac:spMkLst>
            <pc:docMk/>
            <pc:sldMk cId="527859804" sldId="406"/>
            <ac:spMk id="20" creationId="{00000000-0000-0000-0000-000000000000}"/>
          </ac:spMkLst>
        </pc:spChg>
        <pc:spChg chg="add">
          <ac:chgData name="恭枝 岡本" userId="de18c0c5-53d0-4d01-80c7-1f89e7089cf6" providerId="ADAL" clId="{07976AD3-0504-4F39-BC5A-00326F06EFA8}" dt="2021-01-19T15:24:37.493" v="71"/>
          <ac:spMkLst>
            <pc:docMk/>
            <pc:sldMk cId="527859804" sldId="406"/>
            <ac:spMk id="23" creationId="{59853703-3ECC-42C8-9F12-9D4B25D33E3E}"/>
          </ac:spMkLst>
        </pc:spChg>
        <pc:spChg chg="del">
          <ac:chgData name="恭枝 岡本" userId="de18c0c5-53d0-4d01-80c7-1f89e7089cf6" providerId="ADAL" clId="{07976AD3-0504-4F39-BC5A-00326F06EFA8}" dt="2021-01-19T15:24:35.559" v="70" actId="478"/>
          <ac:spMkLst>
            <pc:docMk/>
            <pc:sldMk cId="527859804" sldId="406"/>
            <ac:spMk id="24" creationId="{00000000-0000-0000-0000-000000000000}"/>
          </ac:spMkLst>
        </pc:spChg>
        <pc:spChg chg="del">
          <ac:chgData name="恭枝 岡本" userId="de18c0c5-53d0-4d01-80c7-1f89e7089cf6" providerId="ADAL" clId="{07976AD3-0504-4F39-BC5A-00326F06EFA8}" dt="2021-01-19T15:24:35.559" v="70" actId="478"/>
          <ac:spMkLst>
            <pc:docMk/>
            <pc:sldMk cId="527859804" sldId="406"/>
            <ac:spMk id="25" creationId="{00000000-0000-0000-0000-000000000000}"/>
          </ac:spMkLst>
        </pc:spChg>
        <pc:spChg chg="del">
          <ac:chgData name="恭枝 岡本" userId="de18c0c5-53d0-4d01-80c7-1f89e7089cf6" providerId="ADAL" clId="{07976AD3-0504-4F39-BC5A-00326F06EFA8}" dt="2021-01-19T15:24:35.559" v="70" actId="478"/>
          <ac:spMkLst>
            <pc:docMk/>
            <pc:sldMk cId="527859804" sldId="406"/>
            <ac:spMk id="26" creationId="{00000000-0000-0000-0000-000000000000}"/>
          </ac:spMkLst>
        </pc:spChg>
        <pc:spChg chg="add">
          <ac:chgData name="恭枝 岡本" userId="de18c0c5-53d0-4d01-80c7-1f89e7089cf6" providerId="ADAL" clId="{07976AD3-0504-4F39-BC5A-00326F06EFA8}" dt="2021-01-19T15:24:37.493" v="71"/>
          <ac:spMkLst>
            <pc:docMk/>
            <pc:sldMk cId="527859804" sldId="406"/>
            <ac:spMk id="29" creationId="{0C25BA73-3A2E-4162-8134-11E9E6DDFF1B}"/>
          </ac:spMkLst>
        </pc:spChg>
        <pc:spChg chg="add">
          <ac:chgData name="恭枝 岡本" userId="de18c0c5-53d0-4d01-80c7-1f89e7089cf6" providerId="ADAL" clId="{07976AD3-0504-4F39-BC5A-00326F06EFA8}" dt="2021-01-19T15:24:37.493" v="71"/>
          <ac:spMkLst>
            <pc:docMk/>
            <pc:sldMk cId="527859804" sldId="406"/>
            <ac:spMk id="30" creationId="{2FC791F8-1214-44DC-844B-6E777253F1D4}"/>
          </ac:spMkLst>
        </pc:spChg>
        <pc:spChg chg="add">
          <ac:chgData name="恭枝 岡本" userId="de18c0c5-53d0-4d01-80c7-1f89e7089cf6" providerId="ADAL" clId="{07976AD3-0504-4F39-BC5A-00326F06EFA8}" dt="2021-01-19T15:24:37.493" v="71"/>
          <ac:spMkLst>
            <pc:docMk/>
            <pc:sldMk cId="527859804" sldId="406"/>
            <ac:spMk id="33" creationId="{FE91D770-7819-4BC5-B11A-6D7BB8144B14}"/>
          </ac:spMkLst>
        </pc:spChg>
        <pc:spChg chg="add">
          <ac:chgData name="恭枝 岡本" userId="de18c0c5-53d0-4d01-80c7-1f89e7089cf6" providerId="ADAL" clId="{07976AD3-0504-4F39-BC5A-00326F06EFA8}" dt="2021-01-19T15:24:37.493" v="71"/>
          <ac:spMkLst>
            <pc:docMk/>
            <pc:sldMk cId="527859804" sldId="406"/>
            <ac:spMk id="34" creationId="{AEA86880-0FEF-4C9D-B0DC-52C75A3E48A4}"/>
          </ac:spMkLst>
        </pc:spChg>
        <pc:picChg chg="del mod">
          <ac:chgData name="恭枝 岡本" userId="de18c0c5-53d0-4d01-80c7-1f89e7089cf6" providerId="ADAL" clId="{07976AD3-0504-4F39-BC5A-00326F06EFA8}" dt="2021-01-19T15:24:32.055" v="69" actId="478"/>
          <ac:picMkLst>
            <pc:docMk/>
            <pc:sldMk cId="527859804" sldId="406"/>
            <ac:picMk id="10" creationId="{4BD54CED-70CA-4E6A-8E4B-EFE6F5A60861}"/>
          </ac:picMkLst>
        </pc:picChg>
        <pc:picChg chg="del">
          <ac:chgData name="恭枝 岡本" userId="de18c0c5-53d0-4d01-80c7-1f89e7089cf6" providerId="ADAL" clId="{07976AD3-0504-4F39-BC5A-00326F06EFA8}" dt="2021-01-19T15:24:32.055" v="69" actId="478"/>
          <ac:picMkLst>
            <pc:docMk/>
            <pc:sldMk cId="527859804" sldId="406"/>
            <ac:picMk id="11" creationId="{C4A63749-1781-4FEF-A7B1-63E4AF27C246}"/>
          </ac:picMkLst>
        </pc:picChg>
        <pc:picChg chg="del">
          <ac:chgData name="恭枝 岡本" userId="de18c0c5-53d0-4d01-80c7-1f89e7089cf6" providerId="ADAL" clId="{07976AD3-0504-4F39-BC5A-00326F06EFA8}" dt="2021-01-19T15:24:32.055" v="69" actId="478"/>
          <ac:picMkLst>
            <pc:docMk/>
            <pc:sldMk cId="527859804" sldId="406"/>
            <ac:picMk id="12" creationId="{9F7ADB98-2128-4FE4-BB8F-D152CD5DB16E}"/>
          </ac:picMkLst>
        </pc:picChg>
        <pc:picChg chg="del">
          <ac:chgData name="恭枝 岡本" userId="de18c0c5-53d0-4d01-80c7-1f89e7089cf6" providerId="ADAL" clId="{07976AD3-0504-4F39-BC5A-00326F06EFA8}" dt="2021-01-19T15:24:32.055" v="69" actId="478"/>
          <ac:picMkLst>
            <pc:docMk/>
            <pc:sldMk cId="527859804" sldId="406"/>
            <ac:picMk id="13" creationId="{0DB0BC74-2920-4E94-BAB2-3C5C4B43D71D}"/>
          </ac:picMkLst>
        </pc:picChg>
        <pc:picChg chg="del mod">
          <ac:chgData name="恭枝 岡本" userId="de18c0c5-53d0-4d01-80c7-1f89e7089cf6" providerId="ADAL" clId="{07976AD3-0504-4F39-BC5A-00326F06EFA8}" dt="2021-01-19T15:24:32.055" v="69" actId="478"/>
          <ac:picMkLst>
            <pc:docMk/>
            <pc:sldMk cId="527859804" sldId="406"/>
            <ac:picMk id="15" creationId="{0FDBF8B8-263C-40A8-A4E6-9B3D1AD1D1A4}"/>
          </ac:picMkLst>
        </pc:picChg>
        <pc:picChg chg="add">
          <ac:chgData name="恭枝 岡本" userId="de18c0c5-53d0-4d01-80c7-1f89e7089cf6" providerId="ADAL" clId="{07976AD3-0504-4F39-BC5A-00326F06EFA8}" dt="2021-01-19T15:24:37.493" v="71"/>
          <ac:picMkLst>
            <pc:docMk/>
            <pc:sldMk cId="527859804" sldId="406"/>
            <ac:picMk id="35" creationId="{094B5040-C3B2-48A0-8C48-B0CC91D3D060}"/>
          </ac:picMkLst>
        </pc:picChg>
        <pc:picChg chg="add mod">
          <ac:chgData name="恭枝 岡本" userId="de18c0c5-53d0-4d01-80c7-1f89e7089cf6" providerId="ADAL" clId="{07976AD3-0504-4F39-BC5A-00326F06EFA8}" dt="2021-01-19T15:30:50.873" v="98" actId="1076"/>
          <ac:picMkLst>
            <pc:docMk/>
            <pc:sldMk cId="527859804" sldId="406"/>
            <ac:picMk id="36" creationId="{733839CE-AC86-4DA2-9C07-921198969B45}"/>
          </ac:picMkLst>
        </pc:picChg>
        <pc:picChg chg="add">
          <ac:chgData name="恭枝 岡本" userId="de18c0c5-53d0-4d01-80c7-1f89e7089cf6" providerId="ADAL" clId="{07976AD3-0504-4F39-BC5A-00326F06EFA8}" dt="2021-01-19T15:24:37.493" v="71"/>
          <ac:picMkLst>
            <pc:docMk/>
            <pc:sldMk cId="527859804" sldId="406"/>
            <ac:picMk id="38" creationId="{9B55D0B6-9C02-4E8A-A155-C1CFDFF14468}"/>
          </ac:picMkLst>
        </pc:picChg>
        <pc:picChg chg="add">
          <ac:chgData name="恭枝 岡本" userId="de18c0c5-53d0-4d01-80c7-1f89e7089cf6" providerId="ADAL" clId="{07976AD3-0504-4F39-BC5A-00326F06EFA8}" dt="2021-01-19T15:24:37.493" v="71"/>
          <ac:picMkLst>
            <pc:docMk/>
            <pc:sldMk cId="527859804" sldId="406"/>
            <ac:picMk id="39" creationId="{20273DB5-1AEE-4125-A92C-5269850CF699}"/>
          </ac:picMkLst>
        </pc:picChg>
        <pc:picChg chg="add">
          <ac:chgData name="恭枝 岡本" userId="de18c0c5-53d0-4d01-80c7-1f89e7089cf6" providerId="ADAL" clId="{07976AD3-0504-4F39-BC5A-00326F06EFA8}" dt="2021-01-19T15:24:37.493" v="71"/>
          <ac:picMkLst>
            <pc:docMk/>
            <pc:sldMk cId="527859804" sldId="406"/>
            <ac:picMk id="40" creationId="{84CDE488-EEF7-42F8-B268-3079C4DAC486}"/>
          </ac:picMkLst>
        </pc:picChg>
      </pc:sldChg>
      <pc:sldChg chg="addSp delSp">
        <pc:chgData name="恭枝 岡本" userId="de18c0c5-53d0-4d01-80c7-1f89e7089cf6" providerId="ADAL" clId="{07976AD3-0504-4F39-BC5A-00326F06EFA8}" dt="2021-01-19T15:25:01.108" v="75"/>
        <pc:sldMkLst>
          <pc:docMk/>
          <pc:sldMk cId="3979853051" sldId="407"/>
        </pc:sldMkLst>
        <pc:spChg chg="add">
          <ac:chgData name="恭枝 岡本" userId="de18c0c5-53d0-4d01-80c7-1f89e7089cf6" providerId="ADAL" clId="{07976AD3-0504-4F39-BC5A-00326F06EFA8}" dt="2021-01-19T15:25:01.108" v="75"/>
          <ac:spMkLst>
            <pc:docMk/>
            <pc:sldMk cId="3979853051" sldId="407"/>
            <ac:spMk id="23" creationId="{E5D90632-0B0A-4933-8134-7D6A4F559281}"/>
          </ac:spMkLst>
        </pc:spChg>
        <pc:spChg chg="add">
          <ac:chgData name="恭枝 岡本" userId="de18c0c5-53d0-4d01-80c7-1f89e7089cf6" providerId="ADAL" clId="{07976AD3-0504-4F39-BC5A-00326F06EFA8}" dt="2021-01-19T15:25:01.108" v="75"/>
          <ac:spMkLst>
            <pc:docMk/>
            <pc:sldMk cId="3979853051" sldId="407"/>
            <ac:spMk id="24" creationId="{FA3D2F6C-2966-44E2-9483-DB1A5A485079}"/>
          </ac:spMkLst>
        </pc:spChg>
        <pc:spChg chg="add">
          <ac:chgData name="恭枝 岡本" userId="de18c0c5-53d0-4d01-80c7-1f89e7089cf6" providerId="ADAL" clId="{07976AD3-0504-4F39-BC5A-00326F06EFA8}" dt="2021-01-19T15:25:01.108" v="75"/>
          <ac:spMkLst>
            <pc:docMk/>
            <pc:sldMk cId="3979853051" sldId="407"/>
            <ac:spMk id="25" creationId="{0057B189-9DBC-4D23-87D9-98B75B38715E}"/>
          </ac:spMkLst>
        </pc:spChg>
        <pc:spChg chg="add">
          <ac:chgData name="恭枝 岡本" userId="de18c0c5-53d0-4d01-80c7-1f89e7089cf6" providerId="ADAL" clId="{07976AD3-0504-4F39-BC5A-00326F06EFA8}" dt="2021-01-19T15:25:01.108" v="75"/>
          <ac:spMkLst>
            <pc:docMk/>
            <pc:sldMk cId="3979853051" sldId="407"/>
            <ac:spMk id="27" creationId="{5CEDDE07-CB7D-4E74-BEC3-1EC17B835D32}"/>
          </ac:spMkLst>
        </pc:spChg>
        <pc:picChg chg="del">
          <ac:chgData name="恭枝 岡本" userId="de18c0c5-53d0-4d01-80c7-1f89e7089cf6" providerId="ADAL" clId="{07976AD3-0504-4F39-BC5A-00326F06EFA8}" dt="2021-01-19T15:24:59.636" v="74" actId="478"/>
          <ac:picMkLst>
            <pc:docMk/>
            <pc:sldMk cId="3979853051" sldId="407"/>
            <ac:picMk id="9" creationId="{D38C1231-1D7C-4F72-9B7A-883EB9B42564}"/>
          </ac:picMkLst>
        </pc:picChg>
        <pc:picChg chg="del">
          <ac:chgData name="恭枝 岡本" userId="de18c0c5-53d0-4d01-80c7-1f89e7089cf6" providerId="ADAL" clId="{07976AD3-0504-4F39-BC5A-00326F06EFA8}" dt="2021-01-19T15:24:59.636" v="74" actId="478"/>
          <ac:picMkLst>
            <pc:docMk/>
            <pc:sldMk cId="3979853051" sldId="407"/>
            <ac:picMk id="10" creationId="{FAA652DC-0497-42A3-A0BA-3C4265D62EA3}"/>
          </ac:picMkLst>
        </pc:picChg>
        <pc:picChg chg="del">
          <ac:chgData name="恭枝 岡本" userId="de18c0c5-53d0-4d01-80c7-1f89e7089cf6" providerId="ADAL" clId="{07976AD3-0504-4F39-BC5A-00326F06EFA8}" dt="2021-01-19T15:24:59.636" v="74" actId="478"/>
          <ac:picMkLst>
            <pc:docMk/>
            <pc:sldMk cId="3979853051" sldId="407"/>
            <ac:picMk id="11" creationId="{FDA4909C-1A1D-44CC-B87D-061435D30BBD}"/>
          </ac:picMkLst>
        </pc:picChg>
        <pc:picChg chg="del">
          <ac:chgData name="恭枝 岡本" userId="de18c0c5-53d0-4d01-80c7-1f89e7089cf6" providerId="ADAL" clId="{07976AD3-0504-4F39-BC5A-00326F06EFA8}" dt="2021-01-19T15:24:59.636" v="74" actId="478"/>
          <ac:picMkLst>
            <pc:docMk/>
            <pc:sldMk cId="3979853051" sldId="407"/>
            <ac:picMk id="12" creationId="{731A541D-43EE-4213-B308-27134937124C}"/>
          </ac:picMkLst>
        </pc:picChg>
        <pc:picChg chg="add">
          <ac:chgData name="恭枝 岡本" userId="de18c0c5-53d0-4d01-80c7-1f89e7089cf6" providerId="ADAL" clId="{07976AD3-0504-4F39-BC5A-00326F06EFA8}" dt="2021-01-19T15:25:01.108" v="75"/>
          <ac:picMkLst>
            <pc:docMk/>
            <pc:sldMk cId="3979853051" sldId="407"/>
            <ac:picMk id="28" creationId="{5126CB60-C07D-41C5-B5F4-9A3C2E64B13E}"/>
          </ac:picMkLst>
        </pc:picChg>
        <pc:picChg chg="add">
          <ac:chgData name="恭枝 岡本" userId="de18c0c5-53d0-4d01-80c7-1f89e7089cf6" providerId="ADAL" clId="{07976AD3-0504-4F39-BC5A-00326F06EFA8}" dt="2021-01-19T15:25:01.108" v="75"/>
          <ac:picMkLst>
            <pc:docMk/>
            <pc:sldMk cId="3979853051" sldId="407"/>
            <ac:picMk id="29" creationId="{0B647303-FE3E-467D-850C-204E8BC81053}"/>
          </ac:picMkLst>
        </pc:picChg>
        <pc:picChg chg="add">
          <ac:chgData name="恭枝 岡本" userId="de18c0c5-53d0-4d01-80c7-1f89e7089cf6" providerId="ADAL" clId="{07976AD3-0504-4F39-BC5A-00326F06EFA8}" dt="2021-01-19T15:25:01.108" v="75"/>
          <ac:picMkLst>
            <pc:docMk/>
            <pc:sldMk cId="3979853051" sldId="407"/>
            <ac:picMk id="30" creationId="{0EA44AA8-1D06-4943-8287-B943816062CA}"/>
          </ac:picMkLst>
        </pc:picChg>
        <pc:picChg chg="add">
          <ac:chgData name="恭枝 岡本" userId="de18c0c5-53d0-4d01-80c7-1f89e7089cf6" providerId="ADAL" clId="{07976AD3-0504-4F39-BC5A-00326F06EFA8}" dt="2021-01-19T15:25:01.108" v="75"/>
          <ac:picMkLst>
            <pc:docMk/>
            <pc:sldMk cId="3979853051" sldId="407"/>
            <ac:picMk id="31" creationId="{5B3F86E8-BBC4-4A90-B4EF-70F2BD5540FC}"/>
          </ac:picMkLst>
        </pc:picChg>
      </pc:sldChg>
      <pc:sldChg chg="addSp delSp modSp">
        <pc:chgData name="恭枝 岡本" userId="de18c0c5-53d0-4d01-80c7-1f89e7089cf6" providerId="ADAL" clId="{07976AD3-0504-4F39-BC5A-00326F06EFA8}" dt="2021-01-19T15:25:44.031" v="80"/>
        <pc:sldMkLst>
          <pc:docMk/>
          <pc:sldMk cId="382288014" sldId="408"/>
        </pc:sldMkLst>
        <pc:spChg chg="del">
          <ac:chgData name="恭枝 岡本" userId="de18c0c5-53d0-4d01-80c7-1f89e7089cf6" providerId="ADAL" clId="{07976AD3-0504-4F39-BC5A-00326F06EFA8}" dt="2021-01-19T15:25:40.321" v="77" actId="478"/>
          <ac:spMkLst>
            <pc:docMk/>
            <pc:sldMk cId="382288014" sldId="408"/>
            <ac:spMk id="18" creationId="{00000000-0000-0000-0000-000000000000}"/>
          </ac:spMkLst>
        </pc:spChg>
        <pc:spChg chg="del">
          <ac:chgData name="恭枝 岡本" userId="de18c0c5-53d0-4d01-80c7-1f89e7089cf6" providerId="ADAL" clId="{07976AD3-0504-4F39-BC5A-00326F06EFA8}" dt="2021-01-19T15:25:41.988" v="78" actId="478"/>
          <ac:spMkLst>
            <pc:docMk/>
            <pc:sldMk cId="382288014" sldId="408"/>
            <ac:spMk id="23" creationId="{00000000-0000-0000-0000-000000000000}"/>
          </ac:spMkLst>
        </pc:spChg>
        <pc:spChg chg="del">
          <ac:chgData name="恭枝 岡本" userId="de18c0c5-53d0-4d01-80c7-1f89e7089cf6" providerId="ADAL" clId="{07976AD3-0504-4F39-BC5A-00326F06EFA8}" dt="2021-01-19T15:25:40.321" v="77" actId="478"/>
          <ac:spMkLst>
            <pc:docMk/>
            <pc:sldMk cId="382288014" sldId="408"/>
            <ac:spMk id="24" creationId="{00000000-0000-0000-0000-000000000000}"/>
          </ac:spMkLst>
        </pc:spChg>
        <pc:spChg chg="del">
          <ac:chgData name="恭枝 岡本" userId="de18c0c5-53d0-4d01-80c7-1f89e7089cf6" providerId="ADAL" clId="{07976AD3-0504-4F39-BC5A-00326F06EFA8}" dt="2021-01-19T15:25:40.321" v="77" actId="478"/>
          <ac:spMkLst>
            <pc:docMk/>
            <pc:sldMk cId="382288014" sldId="408"/>
            <ac:spMk id="25" creationId="{00000000-0000-0000-0000-000000000000}"/>
          </ac:spMkLst>
        </pc:spChg>
        <pc:spChg chg="add">
          <ac:chgData name="恭枝 岡本" userId="de18c0c5-53d0-4d01-80c7-1f89e7089cf6" providerId="ADAL" clId="{07976AD3-0504-4F39-BC5A-00326F06EFA8}" dt="2021-01-19T15:25:44.031" v="80"/>
          <ac:spMkLst>
            <pc:docMk/>
            <pc:sldMk cId="382288014" sldId="408"/>
            <ac:spMk id="30" creationId="{50D226A8-B025-48FA-BE96-86C580336524}"/>
          </ac:spMkLst>
        </pc:spChg>
        <pc:spChg chg="add">
          <ac:chgData name="恭枝 岡本" userId="de18c0c5-53d0-4d01-80c7-1f89e7089cf6" providerId="ADAL" clId="{07976AD3-0504-4F39-BC5A-00326F06EFA8}" dt="2021-01-19T15:25:44.031" v="80"/>
          <ac:spMkLst>
            <pc:docMk/>
            <pc:sldMk cId="382288014" sldId="408"/>
            <ac:spMk id="31" creationId="{A50DF112-05B4-4B81-9698-5ED1C9D31E37}"/>
          </ac:spMkLst>
        </pc:spChg>
        <pc:spChg chg="add">
          <ac:chgData name="恭枝 岡本" userId="de18c0c5-53d0-4d01-80c7-1f89e7089cf6" providerId="ADAL" clId="{07976AD3-0504-4F39-BC5A-00326F06EFA8}" dt="2021-01-19T15:25:44.031" v="80"/>
          <ac:spMkLst>
            <pc:docMk/>
            <pc:sldMk cId="382288014" sldId="408"/>
            <ac:spMk id="32" creationId="{9CC4BFE5-D221-416A-8B02-5ED4A79A433D}"/>
          </ac:spMkLst>
        </pc:spChg>
        <pc:spChg chg="del">
          <ac:chgData name="恭枝 岡本" userId="de18c0c5-53d0-4d01-80c7-1f89e7089cf6" providerId="ADAL" clId="{07976AD3-0504-4F39-BC5A-00326F06EFA8}" dt="2021-01-19T15:25:40.321" v="77" actId="478"/>
          <ac:spMkLst>
            <pc:docMk/>
            <pc:sldMk cId="382288014" sldId="408"/>
            <ac:spMk id="33" creationId="{00000000-0000-0000-0000-000000000000}"/>
          </ac:spMkLst>
        </pc:spChg>
        <pc:spChg chg="add">
          <ac:chgData name="恭枝 岡本" userId="de18c0c5-53d0-4d01-80c7-1f89e7089cf6" providerId="ADAL" clId="{07976AD3-0504-4F39-BC5A-00326F06EFA8}" dt="2021-01-19T15:25:44.031" v="80"/>
          <ac:spMkLst>
            <pc:docMk/>
            <pc:sldMk cId="382288014" sldId="408"/>
            <ac:spMk id="34" creationId="{0F5DF96C-5F79-4452-89B9-DFD46517DE36}"/>
          </ac:spMkLst>
        </pc:spChg>
        <pc:spChg chg="add">
          <ac:chgData name="恭枝 岡本" userId="de18c0c5-53d0-4d01-80c7-1f89e7089cf6" providerId="ADAL" clId="{07976AD3-0504-4F39-BC5A-00326F06EFA8}" dt="2021-01-19T15:25:44.031" v="80"/>
          <ac:spMkLst>
            <pc:docMk/>
            <pc:sldMk cId="382288014" sldId="408"/>
            <ac:spMk id="37" creationId="{E9E92F48-E844-432D-94D6-59C696365482}"/>
          </ac:spMkLst>
        </pc:spChg>
        <pc:picChg chg="del mod">
          <ac:chgData name="恭枝 岡本" userId="de18c0c5-53d0-4d01-80c7-1f89e7089cf6" providerId="ADAL" clId="{07976AD3-0504-4F39-BC5A-00326F06EFA8}" dt="2021-01-19T15:25:42.891" v="79" actId="478"/>
          <ac:picMkLst>
            <pc:docMk/>
            <pc:sldMk cId="382288014" sldId="408"/>
            <ac:picMk id="10" creationId="{24ECC590-3319-470A-A1D1-09EA1810E600}"/>
          </ac:picMkLst>
        </pc:picChg>
        <pc:picChg chg="del">
          <ac:chgData name="恭枝 岡本" userId="de18c0c5-53d0-4d01-80c7-1f89e7089cf6" providerId="ADAL" clId="{07976AD3-0504-4F39-BC5A-00326F06EFA8}" dt="2021-01-19T15:25:40.321" v="77" actId="478"/>
          <ac:picMkLst>
            <pc:docMk/>
            <pc:sldMk cId="382288014" sldId="408"/>
            <ac:picMk id="11" creationId="{4CE6CE09-07BF-44D7-A81D-8286C395EEE6}"/>
          </ac:picMkLst>
        </pc:picChg>
        <pc:picChg chg="del">
          <ac:chgData name="恭枝 岡本" userId="de18c0c5-53d0-4d01-80c7-1f89e7089cf6" providerId="ADAL" clId="{07976AD3-0504-4F39-BC5A-00326F06EFA8}" dt="2021-01-19T15:25:40.321" v="77" actId="478"/>
          <ac:picMkLst>
            <pc:docMk/>
            <pc:sldMk cId="382288014" sldId="408"/>
            <ac:picMk id="12" creationId="{9047699D-D58E-41D2-A17C-D58B2231F6C7}"/>
          </ac:picMkLst>
        </pc:picChg>
        <pc:picChg chg="del">
          <ac:chgData name="恭枝 岡本" userId="de18c0c5-53d0-4d01-80c7-1f89e7089cf6" providerId="ADAL" clId="{07976AD3-0504-4F39-BC5A-00326F06EFA8}" dt="2021-01-19T15:25:40.321" v="77" actId="478"/>
          <ac:picMkLst>
            <pc:docMk/>
            <pc:sldMk cId="382288014" sldId="408"/>
            <ac:picMk id="13" creationId="{A9D379C2-F6BF-4401-8EB8-130BE4F0D22E}"/>
          </ac:picMkLst>
        </pc:picChg>
        <pc:picChg chg="del">
          <ac:chgData name="恭枝 岡本" userId="de18c0c5-53d0-4d01-80c7-1f89e7089cf6" providerId="ADAL" clId="{07976AD3-0504-4F39-BC5A-00326F06EFA8}" dt="2021-01-19T15:25:40.321" v="77" actId="478"/>
          <ac:picMkLst>
            <pc:docMk/>
            <pc:sldMk cId="382288014" sldId="408"/>
            <ac:picMk id="15" creationId="{5693DA0F-686E-425E-8CF8-080DB9CE48A0}"/>
          </ac:picMkLst>
        </pc:picChg>
        <pc:picChg chg="add">
          <ac:chgData name="恭枝 岡本" userId="de18c0c5-53d0-4d01-80c7-1f89e7089cf6" providerId="ADAL" clId="{07976AD3-0504-4F39-BC5A-00326F06EFA8}" dt="2021-01-19T15:25:44.031" v="80"/>
          <ac:picMkLst>
            <pc:docMk/>
            <pc:sldMk cId="382288014" sldId="408"/>
            <ac:picMk id="35" creationId="{20BF70E2-15DA-41DA-9FD6-06B15E8BCEC6}"/>
          </ac:picMkLst>
        </pc:picChg>
        <pc:picChg chg="add">
          <ac:chgData name="恭枝 岡本" userId="de18c0c5-53d0-4d01-80c7-1f89e7089cf6" providerId="ADAL" clId="{07976AD3-0504-4F39-BC5A-00326F06EFA8}" dt="2021-01-19T15:25:44.031" v="80"/>
          <ac:picMkLst>
            <pc:docMk/>
            <pc:sldMk cId="382288014" sldId="408"/>
            <ac:picMk id="36" creationId="{636A27EA-3D57-4E54-BE2D-4292AB504FCB}"/>
          </ac:picMkLst>
        </pc:picChg>
        <pc:picChg chg="add">
          <ac:chgData name="恭枝 岡本" userId="de18c0c5-53d0-4d01-80c7-1f89e7089cf6" providerId="ADAL" clId="{07976AD3-0504-4F39-BC5A-00326F06EFA8}" dt="2021-01-19T15:25:44.031" v="80"/>
          <ac:picMkLst>
            <pc:docMk/>
            <pc:sldMk cId="382288014" sldId="408"/>
            <ac:picMk id="38" creationId="{E9BDBD38-BD91-487F-99AB-E7E9879CA350}"/>
          </ac:picMkLst>
        </pc:picChg>
        <pc:picChg chg="add">
          <ac:chgData name="恭枝 岡本" userId="de18c0c5-53d0-4d01-80c7-1f89e7089cf6" providerId="ADAL" clId="{07976AD3-0504-4F39-BC5A-00326F06EFA8}" dt="2021-01-19T15:25:44.031" v="80"/>
          <ac:picMkLst>
            <pc:docMk/>
            <pc:sldMk cId="382288014" sldId="408"/>
            <ac:picMk id="39" creationId="{8623D95E-37D4-4271-A9FD-942514A14FFD}"/>
          </ac:picMkLst>
        </pc:picChg>
        <pc:picChg chg="add">
          <ac:chgData name="恭枝 岡本" userId="de18c0c5-53d0-4d01-80c7-1f89e7089cf6" providerId="ADAL" clId="{07976AD3-0504-4F39-BC5A-00326F06EFA8}" dt="2021-01-19T15:25:44.031" v="80"/>
          <ac:picMkLst>
            <pc:docMk/>
            <pc:sldMk cId="382288014" sldId="408"/>
            <ac:picMk id="40" creationId="{1A4E8018-75D0-4F2D-96F5-4885294E6B78}"/>
          </ac:picMkLst>
        </pc:picChg>
      </pc:sldChg>
      <pc:sldChg chg="addSp delSp modSp">
        <pc:chgData name="恭枝 岡本" userId="de18c0c5-53d0-4d01-80c7-1f89e7089cf6" providerId="ADAL" clId="{07976AD3-0504-4F39-BC5A-00326F06EFA8}" dt="2021-01-19T15:26:03.755" v="84" actId="1076"/>
        <pc:sldMkLst>
          <pc:docMk/>
          <pc:sldMk cId="3410822245" sldId="409"/>
        </pc:sldMkLst>
        <pc:spChg chg="del">
          <ac:chgData name="恭枝 岡本" userId="de18c0c5-53d0-4d01-80c7-1f89e7089cf6" providerId="ADAL" clId="{07976AD3-0504-4F39-BC5A-00326F06EFA8}" dt="2021-01-19T15:25:59.968" v="81" actId="478"/>
          <ac:spMkLst>
            <pc:docMk/>
            <pc:sldMk cId="3410822245" sldId="409"/>
            <ac:spMk id="21" creationId="{00000000-0000-0000-0000-000000000000}"/>
          </ac:spMkLst>
        </pc:spChg>
        <pc:spChg chg="del">
          <ac:chgData name="恭枝 岡本" userId="de18c0c5-53d0-4d01-80c7-1f89e7089cf6" providerId="ADAL" clId="{07976AD3-0504-4F39-BC5A-00326F06EFA8}" dt="2021-01-19T15:25:59.968" v="81" actId="478"/>
          <ac:spMkLst>
            <pc:docMk/>
            <pc:sldMk cId="3410822245" sldId="409"/>
            <ac:spMk id="22" creationId="{00000000-0000-0000-0000-000000000000}"/>
          </ac:spMkLst>
        </pc:spChg>
        <pc:spChg chg="add">
          <ac:chgData name="恭枝 岡本" userId="de18c0c5-53d0-4d01-80c7-1f89e7089cf6" providerId="ADAL" clId="{07976AD3-0504-4F39-BC5A-00326F06EFA8}" dt="2021-01-19T15:26:00.646" v="82"/>
          <ac:spMkLst>
            <pc:docMk/>
            <pc:sldMk cId="3410822245" sldId="409"/>
            <ac:spMk id="24" creationId="{6192CB3B-E687-4D20-BA1D-57BFA91B4434}"/>
          </ac:spMkLst>
        </pc:spChg>
        <pc:spChg chg="add">
          <ac:chgData name="恭枝 岡本" userId="de18c0c5-53d0-4d01-80c7-1f89e7089cf6" providerId="ADAL" clId="{07976AD3-0504-4F39-BC5A-00326F06EFA8}" dt="2021-01-19T15:26:00.646" v="82"/>
          <ac:spMkLst>
            <pc:docMk/>
            <pc:sldMk cId="3410822245" sldId="409"/>
            <ac:spMk id="25" creationId="{E12A9180-8B41-4EF6-B645-35B723E14DB5}"/>
          </ac:spMkLst>
        </pc:spChg>
        <pc:spChg chg="del">
          <ac:chgData name="恭枝 岡本" userId="de18c0c5-53d0-4d01-80c7-1f89e7089cf6" providerId="ADAL" clId="{07976AD3-0504-4F39-BC5A-00326F06EFA8}" dt="2021-01-19T15:25:59.968" v="81" actId="478"/>
          <ac:spMkLst>
            <pc:docMk/>
            <pc:sldMk cId="3410822245" sldId="409"/>
            <ac:spMk id="26" creationId="{00000000-0000-0000-0000-000000000000}"/>
          </ac:spMkLst>
        </pc:spChg>
        <pc:spChg chg="add">
          <ac:chgData name="恭枝 岡本" userId="de18c0c5-53d0-4d01-80c7-1f89e7089cf6" providerId="ADAL" clId="{07976AD3-0504-4F39-BC5A-00326F06EFA8}" dt="2021-01-19T15:26:00.646" v="82"/>
          <ac:spMkLst>
            <pc:docMk/>
            <pc:sldMk cId="3410822245" sldId="409"/>
            <ac:spMk id="28" creationId="{6E2B2281-CFAD-4C85-A1F7-8AE822F6741B}"/>
          </ac:spMkLst>
        </pc:spChg>
        <pc:spChg chg="add">
          <ac:chgData name="恭枝 岡本" userId="de18c0c5-53d0-4d01-80c7-1f89e7089cf6" providerId="ADAL" clId="{07976AD3-0504-4F39-BC5A-00326F06EFA8}" dt="2021-01-19T15:26:00.646" v="82"/>
          <ac:spMkLst>
            <pc:docMk/>
            <pc:sldMk cId="3410822245" sldId="409"/>
            <ac:spMk id="29" creationId="{682C8ACB-512B-4808-B6AA-0CB7BF13E711}"/>
          </ac:spMkLst>
        </pc:spChg>
        <pc:spChg chg="del">
          <ac:chgData name="恭枝 岡本" userId="de18c0c5-53d0-4d01-80c7-1f89e7089cf6" providerId="ADAL" clId="{07976AD3-0504-4F39-BC5A-00326F06EFA8}" dt="2021-01-19T15:25:59.968" v="81" actId="478"/>
          <ac:spMkLst>
            <pc:docMk/>
            <pc:sldMk cId="3410822245" sldId="409"/>
            <ac:spMk id="31" creationId="{00000000-0000-0000-0000-000000000000}"/>
          </ac:spMkLst>
        </pc:spChg>
        <pc:spChg chg="del">
          <ac:chgData name="恭枝 岡本" userId="de18c0c5-53d0-4d01-80c7-1f89e7089cf6" providerId="ADAL" clId="{07976AD3-0504-4F39-BC5A-00326F06EFA8}" dt="2021-01-19T15:25:59.968" v="81" actId="478"/>
          <ac:spMkLst>
            <pc:docMk/>
            <pc:sldMk cId="3410822245" sldId="409"/>
            <ac:spMk id="32" creationId="{00000000-0000-0000-0000-000000000000}"/>
          </ac:spMkLst>
        </pc:spChg>
        <pc:spChg chg="add">
          <ac:chgData name="恭枝 岡本" userId="de18c0c5-53d0-4d01-80c7-1f89e7089cf6" providerId="ADAL" clId="{07976AD3-0504-4F39-BC5A-00326F06EFA8}" dt="2021-01-19T15:26:00.646" v="82"/>
          <ac:spMkLst>
            <pc:docMk/>
            <pc:sldMk cId="3410822245" sldId="409"/>
            <ac:spMk id="34" creationId="{E1888000-3E31-4ADB-8014-8CBBFA1A2D81}"/>
          </ac:spMkLst>
        </pc:spChg>
        <pc:picChg chg="del">
          <ac:chgData name="恭枝 岡本" userId="de18c0c5-53d0-4d01-80c7-1f89e7089cf6" providerId="ADAL" clId="{07976AD3-0504-4F39-BC5A-00326F06EFA8}" dt="2021-01-19T15:25:59.968" v="81" actId="478"/>
          <ac:picMkLst>
            <pc:docMk/>
            <pc:sldMk cId="3410822245" sldId="409"/>
            <ac:picMk id="9" creationId="{3D454771-2B9C-4FF9-971E-33EB9A402BEB}"/>
          </ac:picMkLst>
        </pc:picChg>
        <pc:picChg chg="del">
          <ac:chgData name="恭枝 岡本" userId="de18c0c5-53d0-4d01-80c7-1f89e7089cf6" providerId="ADAL" clId="{07976AD3-0504-4F39-BC5A-00326F06EFA8}" dt="2021-01-19T15:25:59.968" v="81" actId="478"/>
          <ac:picMkLst>
            <pc:docMk/>
            <pc:sldMk cId="3410822245" sldId="409"/>
            <ac:picMk id="10" creationId="{DF8E0CA8-CAC9-4D3C-86BF-39B5089E129C}"/>
          </ac:picMkLst>
        </pc:picChg>
        <pc:picChg chg="del">
          <ac:chgData name="恭枝 岡本" userId="de18c0c5-53d0-4d01-80c7-1f89e7089cf6" providerId="ADAL" clId="{07976AD3-0504-4F39-BC5A-00326F06EFA8}" dt="2021-01-19T15:25:59.968" v="81" actId="478"/>
          <ac:picMkLst>
            <pc:docMk/>
            <pc:sldMk cId="3410822245" sldId="409"/>
            <ac:picMk id="11" creationId="{4288C109-5EBB-45EF-9467-E93CC53AEFC5}"/>
          </ac:picMkLst>
        </pc:picChg>
        <pc:picChg chg="del">
          <ac:chgData name="恭枝 岡本" userId="de18c0c5-53d0-4d01-80c7-1f89e7089cf6" providerId="ADAL" clId="{07976AD3-0504-4F39-BC5A-00326F06EFA8}" dt="2021-01-19T15:25:59.968" v="81" actId="478"/>
          <ac:picMkLst>
            <pc:docMk/>
            <pc:sldMk cId="3410822245" sldId="409"/>
            <ac:picMk id="12" creationId="{7B75987B-9600-4B18-925E-0CEA143AF1F7}"/>
          </ac:picMkLst>
        </pc:picChg>
        <pc:picChg chg="del">
          <ac:chgData name="恭枝 岡本" userId="de18c0c5-53d0-4d01-80c7-1f89e7089cf6" providerId="ADAL" clId="{07976AD3-0504-4F39-BC5A-00326F06EFA8}" dt="2021-01-19T15:25:59.968" v="81" actId="478"/>
          <ac:picMkLst>
            <pc:docMk/>
            <pc:sldMk cId="3410822245" sldId="409"/>
            <ac:picMk id="13" creationId="{D0AA2A72-5E40-4236-85B3-F6E48FD72B88}"/>
          </ac:picMkLst>
        </pc:picChg>
        <pc:picChg chg="add">
          <ac:chgData name="恭枝 岡本" userId="de18c0c5-53d0-4d01-80c7-1f89e7089cf6" providerId="ADAL" clId="{07976AD3-0504-4F39-BC5A-00326F06EFA8}" dt="2021-01-19T15:26:00.646" v="82"/>
          <ac:picMkLst>
            <pc:docMk/>
            <pc:sldMk cId="3410822245" sldId="409"/>
            <ac:picMk id="30" creationId="{F33AE8CE-77DB-4472-B1C0-92BF0B45A2E4}"/>
          </ac:picMkLst>
        </pc:picChg>
        <pc:picChg chg="add">
          <ac:chgData name="恭枝 岡本" userId="de18c0c5-53d0-4d01-80c7-1f89e7089cf6" providerId="ADAL" clId="{07976AD3-0504-4F39-BC5A-00326F06EFA8}" dt="2021-01-19T15:26:00.646" v="82"/>
          <ac:picMkLst>
            <pc:docMk/>
            <pc:sldMk cId="3410822245" sldId="409"/>
            <ac:picMk id="33" creationId="{9FC25518-3C96-4E16-BFFF-C933BB1A8614}"/>
          </ac:picMkLst>
        </pc:picChg>
        <pc:picChg chg="add">
          <ac:chgData name="恭枝 岡本" userId="de18c0c5-53d0-4d01-80c7-1f89e7089cf6" providerId="ADAL" clId="{07976AD3-0504-4F39-BC5A-00326F06EFA8}" dt="2021-01-19T15:26:00.646" v="82"/>
          <ac:picMkLst>
            <pc:docMk/>
            <pc:sldMk cId="3410822245" sldId="409"/>
            <ac:picMk id="35" creationId="{8F2C316E-8C7D-49AB-B75F-254C3A7E6373}"/>
          </ac:picMkLst>
        </pc:picChg>
        <pc:picChg chg="add">
          <ac:chgData name="恭枝 岡本" userId="de18c0c5-53d0-4d01-80c7-1f89e7089cf6" providerId="ADAL" clId="{07976AD3-0504-4F39-BC5A-00326F06EFA8}" dt="2021-01-19T15:26:00.646" v="82"/>
          <ac:picMkLst>
            <pc:docMk/>
            <pc:sldMk cId="3410822245" sldId="409"/>
            <ac:picMk id="36" creationId="{26C766D3-5006-4CF5-81A3-40C4BCBF7348}"/>
          </ac:picMkLst>
        </pc:picChg>
        <pc:picChg chg="add mod">
          <ac:chgData name="恭枝 岡本" userId="de18c0c5-53d0-4d01-80c7-1f89e7089cf6" providerId="ADAL" clId="{07976AD3-0504-4F39-BC5A-00326F06EFA8}" dt="2021-01-19T15:26:03.755" v="84" actId="1076"/>
          <ac:picMkLst>
            <pc:docMk/>
            <pc:sldMk cId="3410822245" sldId="409"/>
            <ac:picMk id="37" creationId="{2C93A538-493A-4F15-9A3C-7182CF40B028}"/>
          </ac:picMkLst>
        </pc:picChg>
      </pc:sldChg>
      <pc:sldChg chg="addSp delSp modSp">
        <pc:chgData name="恭枝 岡本" userId="de18c0c5-53d0-4d01-80c7-1f89e7089cf6" providerId="ADAL" clId="{07976AD3-0504-4F39-BC5A-00326F06EFA8}" dt="2021-01-19T15:26:37.148" v="89" actId="1076"/>
        <pc:sldMkLst>
          <pc:docMk/>
          <pc:sldMk cId="3855780079" sldId="410"/>
        </pc:sldMkLst>
        <pc:spChg chg="del">
          <ac:chgData name="恭枝 岡本" userId="de18c0c5-53d0-4d01-80c7-1f89e7089cf6" providerId="ADAL" clId="{07976AD3-0504-4F39-BC5A-00326F06EFA8}" dt="2021-01-19T15:26:32.034" v="86" actId="478"/>
          <ac:spMkLst>
            <pc:docMk/>
            <pc:sldMk cId="3855780079" sldId="410"/>
            <ac:spMk id="23" creationId="{00000000-0000-0000-0000-000000000000}"/>
          </ac:spMkLst>
        </pc:spChg>
        <pc:spChg chg="add">
          <ac:chgData name="恭枝 岡本" userId="de18c0c5-53d0-4d01-80c7-1f89e7089cf6" providerId="ADAL" clId="{07976AD3-0504-4F39-BC5A-00326F06EFA8}" dt="2021-01-19T15:26:33.454" v="87"/>
          <ac:spMkLst>
            <pc:docMk/>
            <pc:sldMk cId="3855780079" sldId="410"/>
            <ac:spMk id="24" creationId="{4A772945-90EC-4072-940E-9B7C7C8865F0}"/>
          </ac:spMkLst>
        </pc:spChg>
        <pc:spChg chg="add">
          <ac:chgData name="恭枝 岡本" userId="de18c0c5-53d0-4d01-80c7-1f89e7089cf6" providerId="ADAL" clId="{07976AD3-0504-4F39-BC5A-00326F06EFA8}" dt="2021-01-19T15:26:33.454" v="87"/>
          <ac:spMkLst>
            <pc:docMk/>
            <pc:sldMk cId="3855780079" sldId="410"/>
            <ac:spMk id="25" creationId="{1D104E9C-31BB-4E22-95F8-2CC5CABBD4DA}"/>
          </ac:spMkLst>
        </pc:spChg>
        <pc:spChg chg="del">
          <ac:chgData name="恭枝 岡本" userId="de18c0c5-53d0-4d01-80c7-1f89e7089cf6" providerId="ADAL" clId="{07976AD3-0504-4F39-BC5A-00326F06EFA8}" dt="2021-01-19T15:26:32.034" v="86" actId="478"/>
          <ac:spMkLst>
            <pc:docMk/>
            <pc:sldMk cId="3855780079" sldId="410"/>
            <ac:spMk id="26" creationId="{00000000-0000-0000-0000-000000000000}"/>
          </ac:spMkLst>
        </pc:spChg>
        <pc:spChg chg="del">
          <ac:chgData name="恭枝 岡本" userId="de18c0c5-53d0-4d01-80c7-1f89e7089cf6" providerId="ADAL" clId="{07976AD3-0504-4F39-BC5A-00326F06EFA8}" dt="2021-01-19T15:26:32.034" v="86" actId="478"/>
          <ac:spMkLst>
            <pc:docMk/>
            <pc:sldMk cId="3855780079" sldId="410"/>
            <ac:spMk id="29" creationId="{00000000-0000-0000-0000-000000000000}"/>
          </ac:spMkLst>
        </pc:spChg>
        <pc:spChg chg="del">
          <ac:chgData name="恭枝 岡本" userId="de18c0c5-53d0-4d01-80c7-1f89e7089cf6" providerId="ADAL" clId="{07976AD3-0504-4F39-BC5A-00326F06EFA8}" dt="2021-01-19T15:26:32.034" v="86" actId="478"/>
          <ac:spMkLst>
            <pc:docMk/>
            <pc:sldMk cId="3855780079" sldId="410"/>
            <ac:spMk id="32" creationId="{00000000-0000-0000-0000-000000000000}"/>
          </ac:spMkLst>
        </pc:spChg>
        <pc:spChg chg="add">
          <ac:chgData name="恭枝 岡本" userId="de18c0c5-53d0-4d01-80c7-1f89e7089cf6" providerId="ADAL" clId="{07976AD3-0504-4F39-BC5A-00326F06EFA8}" dt="2021-01-19T15:26:33.454" v="87"/>
          <ac:spMkLst>
            <pc:docMk/>
            <pc:sldMk cId="3855780079" sldId="410"/>
            <ac:spMk id="33" creationId="{9D8C3555-FC8F-492E-8ECF-193E3047FE1F}"/>
          </ac:spMkLst>
        </pc:spChg>
        <pc:spChg chg="del">
          <ac:chgData name="恭枝 岡本" userId="de18c0c5-53d0-4d01-80c7-1f89e7089cf6" providerId="ADAL" clId="{07976AD3-0504-4F39-BC5A-00326F06EFA8}" dt="2021-01-19T15:26:32.034" v="86" actId="478"/>
          <ac:spMkLst>
            <pc:docMk/>
            <pc:sldMk cId="3855780079" sldId="410"/>
            <ac:spMk id="34" creationId="{00000000-0000-0000-0000-000000000000}"/>
          </ac:spMkLst>
        </pc:spChg>
        <pc:spChg chg="add">
          <ac:chgData name="恭枝 岡本" userId="de18c0c5-53d0-4d01-80c7-1f89e7089cf6" providerId="ADAL" clId="{07976AD3-0504-4F39-BC5A-00326F06EFA8}" dt="2021-01-19T15:26:33.454" v="87"/>
          <ac:spMkLst>
            <pc:docMk/>
            <pc:sldMk cId="3855780079" sldId="410"/>
            <ac:spMk id="35" creationId="{19476E84-294E-4C62-9B5B-6D2DB4295F81}"/>
          </ac:spMkLst>
        </pc:spChg>
        <pc:spChg chg="add">
          <ac:chgData name="恭枝 岡本" userId="de18c0c5-53d0-4d01-80c7-1f89e7089cf6" providerId="ADAL" clId="{07976AD3-0504-4F39-BC5A-00326F06EFA8}" dt="2021-01-19T15:26:33.454" v="87"/>
          <ac:spMkLst>
            <pc:docMk/>
            <pc:sldMk cId="3855780079" sldId="410"/>
            <ac:spMk id="39" creationId="{8E61203C-B7FC-42E2-AF13-23F2716F6E99}"/>
          </ac:spMkLst>
        </pc:spChg>
        <pc:picChg chg="del mod">
          <ac:chgData name="恭枝 岡本" userId="de18c0c5-53d0-4d01-80c7-1f89e7089cf6" providerId="ADAL" clId="{07976AD3-0504-4F39-BC5A-00326F06EFA8}" dt="2021-01-19T15:26:28.110" v="85" actId="478"/>
          <ac:picMkLst>
            <pc:docMk/>
            <pc:sldMk cId="3855780079" sldId="410"/>
            <ac:picMk id="10" creationId="{710F9421-0FF1-40AD-B699-6BCA7B25BCF8}"/>
          </ac:picMkLst>
        </pc:picChg>
        <pc:picChg chg="del mod">
          <ac:chgData name="恭枝 岡本" userId="de18c0c5-53d0-4d01-80c7-1f89e7089cf6" providerId="ADAL" clId="{07976AD3-0504-4F39-BC5A-00326F06EFA8}" dt="2021-01-19T15:26:28.110" v="85" actId="478"/>
          <ac:picMkLst>
            <pc:docMk/>
            <pc:sldMk cId="3855780079" sldId="410"/>
            <ac:picMk id="11" creationId="{2F496582-8F4F-4E95-8EB9-99B20BB5055D}"/>
          </ac:picMkLst>
        </pc:picChg>
        <pc:picChg chg="del mod">
          <ac:chgData name="恭枝 岡本" userId="de18c0c5-53d0-4d01-80c7-1f89e7089cf6" providerId="ADAL" clId="{07976AD3-0504-4F39-BC5A-00326F06EFA8}" dt="2021-01-19T15:26:28.110" v="85" actId="478"/>
          <ac:picMkLst>
            <pc:docMk/>
            <pc:sldMk cId="3855780079" sldId="410"/>
            <ac:picMk id="12" creationId="{74333007-1339-4CC8-899A-90F56277A64A}"/>
          </ac:picMkLst>
        </pc:picChg>
        <pc:picChg chg="del">
          <ac:chgData name="恭枝 岡本" userId="de18c0c5-53d0-4d01-80c7-1f89e7089cf6" providerId="ADAL" clId="{07976AD3-0504-4F39-BC5A-00326F06EFA8}" dt="2021-01-19T15:26:28.110" v="85" actId="478"/>
          <ac:picMkLst>
            <pc:docMk/>
            <pc:sldMk cId="3855780079" sldId="410"/>
            <ac:picMk id="13" creationId="{CEF5C5B1-FAD7-472E-B67C-F46D70D7EA26}"/>
          </ac:picMkLst>
        </pc:picChg>
        <pc:picChg chg="del">
          <ac:chgData name="恭枝 岡本" userId="de18c0c5-53d0-4d01-80c7-1f89e7089cf6" providerId="ADAL" clId="{07976AD3-0504-4F39-BC5A-00326F06EFA8}" dt="2021-01-19T15:26:28.110" v="85" actId="478"/>
          <ac:picMkLst>
            <pc:docMk/>
            <pc:sldMk cId="3855780079" sldId="410"/>
            <ac:picMk id="15" creationId="{5BEFA61B-87C3-4702-A5B4-79B172723353}"/>
          </ac:picMkLst>
        </pc:picChg>
        <pc:picChg chg="add mod">
          <ac:chgData name="恭枝 岡本" userId="de18c0c5-53d0-4d01-80c7-1f89e7089cf6" providerId="ADAL" clId="{07976AD3-0504-4F39-BC5A-00326F06EFA8}" dt="2021-01-19T15:26:37.148" v="89" actId="1076"/>
          <ac:picMkLst>
            <pc:docMk/>
            <pc:sldMk cId="3855780079" sldId="410"/>
            <ac:picMk id="36" creationId="{F12E5D05-609A-4505-8562-2772AF79348E}"/>
          </ac:picMkLst>
        </pc:picChg>
        <pc:picChg chg="add">
          <ac:chgData name="恭枝 岡本" userId="de18c0c5-53d0-4d01-80c7-1f89e7089cf6" providerId="ADAL" clId="{07976AD3-0504-4F39-BC5A-00326F06EFA8}" dt="2021-01-19T15:26:33.454" v="87"/>
          <ac:picMkLst>
            <pc:docMk/>
            <pc:sldMk cId="3855780079" sldId="410"/>
            <ac:picMk id="37" creationId="{09AD41D8-7F42-43DC-8E4F-6727046C16F0}"/>
          </ac:picMkLst>
        </pc:picChg>
        <pc:picChg chg="add">
          <ac:chgData name="恭枝 岡本" userId="de18c0c5-53d0-4d01-80c7-1f89e7089cf6" providerId="ADAL" clId="{07976AD3-0504-4F39-BC5A-00326F06EFA8}" dt="2021-01-19T15:26:33.454" v="87"/>
          <ac:picMkLst>
            <pc:docMk/>
            <pc:sldMk cId="3855780079" sldId="410"/>
            <ac:picMk id="38" creationId="{6FE0CAE1-2C47-4978-BAC0-A4761B5C3AE1}"/>
          </ac:picMkLst>
        </pc:picChg>
        <pc:picChg chg="add">
          <ac:chgData name="恭枝 岡本" userId="de18c0c5-53d0-4d01-80c7-1f89e7089cf6" providerId="ADAL" clId="{07976AD3-0504-4F39-BC5A-00326F06EFA8}" dt="2021-01-19T15:26:33.454" v="87"/>
          <ac:picMkLst>
            <pc:docMk/>
            <pc:sldMk cId="3855780079" sldId="410"/>
            <ac:picMk id="40" creationId="{5B896AF4-3F01-4095-AB3B-909B7D3F78F7}"/>
          </ac:picMkLst>
        </pc:picChg>
        <pc:picChg chg="add">
          <ac:chgData name="恭枝 岡本" userId="de18c0c5-53d0-4d01-80c7-1f89e7089cf6" providerId="ADAL" clId="{07976AD3-0504-4F39-BC5A-00326F06EFA8}" dt="2021-01-19T15:26:33.454" v="87"/>
          <ac:picMkLst>
            <pc:docMk/>
            <pc:sldMk cId="3855780079" sldId="410"/>
            <ac:picMk id="41" creationId="{BEDC01CA-8C7F-48B4-B9A2-4FE72ABA9B61}"/>
          </ac:picMkLst>
        </pc:picChg>
      </pc:sldChg>
      <pc:sldChg chg="addSp delSp modSp">
        <pc:chgData name="恭枝 岡本" userId="de18c0c5-53d0-4d01-80c7-1f89e7089cf6" providerId="ADAL" clId="{07976AD3-0504-4F39-BC5A-00326F06EFA8}" dt="2021-01-19T15:30:55.015" v="100" actId="1076"/>
        <pc:sldMkLst>
          <pc:docMk/>
          <pc:sldMk cId="1145339171" sldId="411"/>
        </pc:sldMkLst>
        <pc:spChg chg="del">
          <ac:chgData name="恭枝 岡本" userId="de18c0c5-53d0-4d01-80c7-1f89e7089cf6" providerId="ADAL" clId="{07976AD3-0504-4F39-BC5A-00326F06EFA8}" dt="2021-01-19T15:27:04.053" v="91" actId="478"/>
          <ac:spMkLst>
            <pc:docMk/>
            <pc:sldMk cId="1145339171" sldId="411"/>
            <ac:spMk id="22" creationId="{00000000-0000-0000-0000-000000000000}"/>
          </ac:spMkLst>
        </pc:spChg>
        <pc:spChg chg="del">
          <ac:chgData name="恭枝 岡本" userId="de18c0c5-53d0-4d01-80c7-1f89e7089cf6" providerId="ADAL" clId="{07976AD3-0504-4F39-BC5A-00326F06EFA8}" dt="2021-01-19T15:27:04.053" v="91" actId="478"/>
          <ac:spMkLst>
            <pc:docMk/>
            <pc:sldMk cId="1145339171" sldId="411"/>
            <ac:spMk id="25" creationId="{00000000-0000-0000-0000-000000000000}"/>
          </ac:spMkLst>
        </pc:spChg>
        <pc:spChg chg="add">
          <ac:chgData name="恭枝 岡本" userId="de18c0c5-53d0-4d01-80c7-1f89e7089cf6" providerId="ADAL" clId="{07976AD3-0504-4F39-BC5A-00326F06EFA8}" dt="2021-01-19T15:27:04.886" v="92"/>
          <ac:spMkLst>
            <pc:docMk/>
            <pc:sldMk cId="1145339171" sldId="411"/>
            <ac:spMk id="26" creationId="{EBEC3E6B-F09F-4077-B65B-E5E49EB436F8}"/>
          </ac:spMkLst>
        </pc:spChg>
        <pc:spChg chg="add">
          <ac:chgData name="恭枝 岡本" userId="de18c0c5-53d0-4d01-80c7-1f89e7089cf6" providerId="ADAL" clId="{07976AD3-0504-4F39-BC5A-00326F06EFA8}" dt="2021-01-19T15:27:04.886" v="92"/>
          <ac:spMkLst>
            <pc:docMk/>
            <pc:sldMk cId="1145339171" sldId="411"/>
            <ac:spMk id="27" creationId="{B1037E99-8B41-4FCA-9E43-F0FD248F5C46}"/>
          </ac:spMkLst>
        </pc:spChg>
        <pc:spChg chg="del">
          <ac:chgData name="恭枝 岡本" userId="de18c0c5-53d0-4d01-80c7-1f89e7089cf6" providerId="ADAL" clId="{07976AD3-0504-4F39-BC5A-00326F06EFA8}" dt="2021-01-19T15:27:04.053" v="91" actId="478"/>
          <ac:spMkLst>
            <pc:docMk/>
            <pc:sldMk cId="1145339171" sldId="411"/>
            <ac:spMk id="28" creationId="{00000000-0000-0000-0000-000000000000}"/>
          </ac:spMkLst>
        </pc:spChg>
        <pc:spChg chg="del">
          <ac:chgData name="恭枝 岡本" userId="de18c0c5-53d0-4d01-80c7-1f89e7089cf6" providerId="ADAL" clId="{07976AD3-0504-4F39-BC5A-00326F06EFA8}" dt="2021-01-19T15:27:04.053" v="91" actId="478"/>
          <ac:spMkLst>
            <pc:docMk/>
            <pc:sldMk cId="1145339171" sldId="411"/>
            <ac:spMk id="29" creationId="{00000000-0000-0000-0000-000000000000}"/>
          </ac:spMkLst>
        </pc:spChg>
        <pc:spChg chg="del">
          <ac:chgData name="恭枝 岡本" userId="de18c0c5-53d0-4d01-80c7-1f89e7089cf6" providerId="ADAL" clId="{07976AD3-0504-4F39-BC5A-00326F06EFA8}" dt="2021-01-19T15:27:04.053" v="91" actId="478"/>
          <ac:spMkLst>
            <pc:docMk/>
            <pc:sldMk cId="1145339171" sldId="411"/>
            <ac:spMk id="30" creationId="{00000000-0000-0000-0000-000000000000}"/>
          </ac:spMkLst>
        </pc:spChg>
        <pc:spChg chg="add">
          <ac:chgData name="恭枝 岡本" userId="de18c0c5-53d0-4d01-80c7-1f89e7089cf6" providerId="ADAL" clId="{07976AD3-0504-4F39-BC5A-00326F06EFA8}" dt="2021-01-19T15:27:04.886" v="92"/>
          <ac:spMkLst>
            <pc:docMk/>
            <pc:sldMk cId="1145339171" sldId="411"/>
            <ac:spMk id="31" creationId="{6E389D56-8E3A-49CC-A6DD-24F8B7DE6FEA}"/>
          </ac:spMkLst>
        </pc:spChg>
        <pc:spChg chg="add">
          <ac:chgData name="恭枝 岡本" userId="de18c0c5-53d0-4d01-80c7-1f89e7089cf6" providerId="ADAL" clId="{07976AD3-0504-4F39-BC5A-00326F06EFA8}" dt="2021-01-19T15:27:04.886" v="92"/>
          <ac:spMkLst>
            <pc:docMk/>
            <pc:sldMk cId="1145339171" sldId="411"/>
            <ac:spMk id="32" creationId="{6E6D7F56-86E7-4FDB-AF04-B87741F39AF1}"/>
          </ac:spMkLst>
        </pc:spChg>
        <pc:spChg chg="add">
          <ac:chgData name="恭枝 岡本" userId="de18c0c5-53d0-4d01-80c7-1f89e7089cf6" providerId="ADAL" clId="{07976AD3-0504-4F39-BC5A-00326F06EFA8}" dt="2021-01-19T15:27:04.886" v="92"/>
          <ac:spMkLst>
            <pc:docMk/>
            <pc:sldMk cId="1145339171" sldId="411"/>
            <ac:spMk id="33" creationId="{42E42B08-2069-4A00-9E30-F18B33EA5E06}"/>
          </ac:spMkLst>
        </pc:spChg>
        <pc:picChg chg="del mod">
          <ac:chgData name="恭枝 岡本" userId="de18c0c5-53d0-4d01-80c7-1f89e7089cf6" providerId="ADAL" clId="{07976AD3-0504-4F39-BC5A-00326F06EFA8}" dt="2021-01-19T15:27:04.053" v="91" actId="478"/>
          <ac:picMkLst>
            <pc:docMk/>
            <pc:sldMk cId="1145339171" sldId="411"/>
            <ac:picMk id="2" creationId="{2D9B8960-65DE-41E4-B628-0AD2ADC42145}"/>
          </ac:picMkLst>
        </pc:picChg>
        <pc:picChg chg="del">
          <ac:chgData name="恭枝 岡本" userId="de18c0c5-53d0-4d01-80c7-1f89e7089cf6" providerId="ADAL" clId="{07976AD3-0504-4F39-BC5A-00326F06EFA8}" dt="2021-01-19T15:27:04.053" v="91" actId="478"/>
          <ac:picMkLst>
            <pc:docMk/>
            <pc:sldMk cId="1145339171" sldId="411"/>
            <ac:picMk id="4" creationId="{F4A21F15-4E3B-4A8A-AAFE-90A0E56CA854}"/>
          </ac:picMkLst>
        </pc:picChg>
        <pc:picChg chg="del">
          <ac:chgData name="恭枝 岡本" userId="de18c0c5-53d0-4d01-80c7-1f89e7089cf6" providerId="ADAL" clId="{07976AD3-0504-4F39-BC5A-00326F06EFA8}" dt="2021-01-19T15:27:04.053" v="91" actId="478"/>
          <ac:picMkLst>
            <pc:docMk/>
            <pc:sldMk cId="1145339171" sldId="411"/>
            <ac:picMk id="5" creationId="{C5D5B03C-8E39-49BA-A9F7-FF212C9735CE}"/>
          </ac:picMkLst>
        </pc:picChg>
        <pc:picChg chg="del">
          <ac:chgData name="恭枝 岡本" userId="de18c0c5-53d0-4d01-80c7-1f89e7089cf6" providerId="ADAL" clId="{07976AD3-0504-4F39-BC5A-00326F06EFA8}" dt="2021-01-19T15:27:04.053" v="91" actId="478"/>
          <ac:picMkLst>
            <pc:docMk/>
            <pc:sldMk cId="1145339171" sldId="411"/>
            <ac:picMk id="7" creationId="{962E86B2-62BE-4060-BCC6-9AE54BACD1B5}"/>
          </ac:picMkLst>
        </pc:picChg>
        <pc:picChg chg="del">
          <ac:chgData name="恭枝 岡本" userId="de18c0c5-53d0-4d01-80c7-1f89e7089cf6" providerId="ADAL" clId="{07976AD3-0504-4F39-BC5A-00326F06EFA8}" dt="2021-01-19T15:27:04.053" v="91" actId="478"/>
          <ac:picMkLst>
            <pc:docMk/>
            <pc:sldMk cId="1145339171" sldId="411"/>
            <ac:picMk id="8" creationId="{3623DB01-1A90-4B02-A16B-E4078D352766}"/>
          </ac:picMkLst>
        </pc:picChg>
        <pc:picChg chg="add mod">
          <ac:chgData name="恭枝 岡本" userId="de18c0c5-53d0-4d01-80c7-1f89e7089cf6" providerId="ADAL" clId="{07976AD3-0504-4F39-BC5A-00326F06EFA8}" dt="2021-01-19T15:30:55.015" v="100" actId="1076"/>
          <ac:picMkLst>
            <pc:docMk/>
            <pc:sldMk cId="1145339171" sldId="411"/>
            <ac:picMk id="34" creationId="{5A6FC08A-4CDE-44F4-9F00-C381483F89C9}"/>
          </ac:picMkLst>
        </pc:picChg>
        <pc:picChg chg="add">
          <ac:chgData name="恭枝 岡本" userId="de18c0c5-53d0-4d01-80c7-1f89e7089cf6" providerId="ADAL" clId="{07976AD3-0504-4F39-BC5A-00326F06EFA8}" dt="2021-01-19T15:27:04.886" v="92"/>
          <ac:picMkLst>
            <pc:docMk/>
            <pc:sldMk cId="1145339171" sldId="411"/>
            <ac:picMk id="35" creationId="{D92F6E10-75D6-43A2-8E12-BCC0CFD06690}"/>
          </ac:picMkLst>
        </pc:picChg>
        <pc:picChg chg="add">
          <ac:chgData name="恭枝 岡本" userId="de18c0c5-53d0-4d01-80c7-1f89e7089cf6" providerId="ADAL" clId="{07976AD3-0504-4F39-BC5A-00326F06EFA8}" dt="2021-01-19T15:27:04.886" v="92"/>
          <ac:picMkLst>
            <pc:docMk/>
            <pc:sldMk cId="1145339171" sldId="411"/>
            <ac:picMk id="36" creationId="{9DF14F63-7725-46F0-BDE7-D34B883118CD}"/>
          </ac:picMkLst>
        </pc:picChg>
        <pc:picChg chg="add">
          <ac:chgData name="恭枝 岡本" userId="de18c0c5-53d0-4d01-80c7-1f89e7089cf6" providerId="ADAL" clId="{07976AD3-0504-4F39-BC5A-00326F06EFA8}" dt="2021-01-19T15:27:04.886" v="92"/>
          <ac:picMkLst>
            <pc:docMk/>
            <pc:sldMk cId="1145339171" sldId="411"/>
            <ac:picMk id="38" creationId="{86FA45FB-267D-4698-B23A-6243487F22ED}"/>
          </ac:picMkLst>
        </pc:picChg>
        <pc:picChg chg="add">
          <ac:chgData name="恭枝 岡本" userId="de18c0c5-53d0-4d01-80c7-1f89e7089cf6" providerId="ADAL" clId="{07976AD3-0504-4F39-BC5A-00326F06EFA8}" dt="2021-01-19T15:27:04.886" v="92"/>
          <ac:picMkLst>
            <pc:docMk/>
            <pc:sldMk cId="1145339171" sldId="411"/>
            <ac:picMk id="39" creationId="{BB9530DF-AE58-4DA3-B8CE-6C6F30514855}"/>
          </ac:picMkLst>
        </pc:picChg>
      </pc:sldChg>
      <pc:sldChg chg="addSp delSp modSp">
        <pc:chgData name="恭枝 岡本" userId="de18c0c5-53d0-4d01-80c7-1f89e7089cf6" providerId="ADAL" clId="{07976AD3-0504-4F39-BC5A-00326F06EFA8}" dt="2021-01-19T15:27:27.824" v="96" actId="1076"/>
        <pc:sldMkLst>
          <pc:docMk/>
          <pc:sldMk cId="3926431514" sldId="412"/>
        </pc:sldMkLst>
        <pc:spChg chg="del">
          <ac:chgData name="恭枝 岡本" userId="de18c0c5-53d0-4d01-80c7-1f89e7089cf6" providerId="ADAL" clId="{07976AD3-0504-4F39-BC5A-00326F06EFA8}" dt="2021-01-19T15:27:24.078" v="93" actId="478"/>
          <ac:spMkLst>
            <pc:docMk/>
            <pc:sldMk cId="3926431514" sldId="412"/>
            <ac:spMk id="20" creationId="{00000000-0000-0000-0000-000000000000}"/>
          </ac:spMkLst>
        </pc:spChg>
        <pc:spChg chg="add">
          <ac:chgData name="恭枝 岡本" userId="de18c0c5-53d0-4d01-80c7-1f89e7089cf6" providerId="ADAL" clId="{07976AD3-0504-4F39-BC5A-00326F06EFA8}" dt="2021-01-19T15:27:24.551" v="94"/>
          <ac:spMkLst>
            <pc:docMk/>
            <pc:sldMk cId="3926431514" sldId="412"/>
            <ac:spMk id="23" creationId="{05D640F2-C0E4-4936-BCEB-B0BA5E6CA097}"/>
          </ac:spMkLst>
        </pc:spChg>
        <pc:spChg chg="add">
          <ac:chgData name="恭枝 岡本" userId="de18c0c5-53d0-4d01-80c7-1f89e7089cf6" providerId="ADAL" clId="{07976AD3-0504-4F39-BC5A-00326F06EFA8}" dt="2021-01-19T15:27:24.551" v="94"/>
          <ac:spMkLst>
            <pc:docMk/>
            <pc:sldMk cId="3926431514" sldId="412"/>
            <ac:spMk id="25" creationId="{58B97E7E-E294-4545-A7FB-8312B5B85A75}"/>
          </ac:spMkLst>
        </pc:spChg>
        <pc:spChg chg="add">
          <ac:chgData name="恭枝 岡本" userId="de18c0c5-53d0-4d01-80c7-1f89e7089cf6" providerId="ADAL" clId="{07976AD3-0504-4F39-BC5A-00326F06EFA8}" dt="2021-01-19T15:27:24.551" v="94"/>
          <ac:spMkLst>
            <pc:docMk/>
            <pc:sldMk cId="3926431514" sldId="412"/>
            <ac:spMk id="26" creationId="{9E65434C-25DD-432B-BFAC-A9D58B821D65}"/>
          </ac:spMkLst>
        </pc:spChg>
        <pc:spChg chg="del">
          <ac:chgData name="恭枝 岡本" userId="de18c0c5-53d0-4d01-80c7-1f89e7089cf6" providerId="ADAL" clId="{07976AD3-0504-4F39-BC5A-00326F06EFA8}" dt="2021-01-19T15:27:24.078" v="93" actId="478"/>
          <ac:spMkLst>
            <pc:docMk/>
            <pc:sldMk cId="3926431514" sldId="412"/>
            <ac:spMk id="29" creationId="{00000000-0000-0000-0000-000000000000}"/>
          </ac:spMkLst>
        </pc:spChg>
        <pc:spChg chg="add">
          <ac:chgData name="恭枝 岡本" userId="de18c0c5-53d0-4d01-80c7-1f89e7089cf6" providerId="ADAL" clId="{07976AD3-0504-4F39-BC5A-00326F06EFA8}" dt="2021-01-19T15:27:24.551" v="94"/>
          <ac:spMkLst>
            <pc:docMk/>
            <pc:sldMk cId="3926431514" sldId="412"/>
            <ac:spMk id="32" creationId="{F09BFD7C-6AE9-4E74-9869-7106EBD35DD1}"/>
          </ac:spMkLst>
        </pc:spChg>
        <pc:spChg chg="add">
          <ac:chgData name="恭枝 岡本" userId="de18c0c5-53d0-4d01-80c7-1f89e7089cf6" providerId="ADAL" clId="{07976AD3-0504-4F39-BC5A-00326F06EFA8}" dt="2021-01-19T15:27:24.551" v="94"/>
          <ac:spMkLst>
            <pc:docMk/>
            <pc:sldMk cId="3926431514" sldId="412"/>
            <ac:spMk id="33" creationId="{F87A92FA-5091-4207-A22A-FD48CA059869}"/>
          </ac:spMkLst>
        </pc:spChg>
        <pc:spChg chg="del">
          <ac:chgData name="恭枝 岡本" userId="de18c0c5-53d0-4d01-80c7-1f89e7089cf6" providerId="ADAL" clId="{07976AD3-0504-4F39-BC5A-00326F06EFA8}" dt="2021-01-19T15:27:24.078" v="93" actId="478"/>
          <ac:spMkLst>
            <pc:docMk/>
            <pc:sldMk cId="3926431514" sldId="412"/>
            <ac:spMk id="34" creationId="{00000000-0000-0000-0000-000000000000}"/>
          </ac:spMkLst>
        </pc:spChg>
        <pc:spChg chg="del">
          <ac:chgData name="恭枝 岡本" userId="de18c0c5-53d0-4d01-80c7-1f89e7089cf6" providerId="ADAL" clId="{07976AD3-0504-4F39-BC5A-00326F06EFA8}" dt="2021-01-19T15:27:24.078" v="93" actId="478"/>
          <ac:spMkLst>
            <pc:docMk/>
            <pc:sldMk cId="3926431514" sldId="412"/>
            <ac:spMk id="35" creationId="{00000000-0000-0000-0000-000000000000}"/>
          </ac:spMkLst>
        </pc:spChg>
        <pc:spChg chg="del">
          <ac:chgData name="恭枝 岡本" userId="de18c0c5-53d0-4d01-80c7-1f89e7089cf6" providerId="ADAL" clId="{07976AD3-0504-4F39-BC5A-00326F06EFA8}" dt="2021-01-19T15:27:24.078" v="93" actId="478"/>
          <ac:spMkLst>
            <pc:docMk/>
            <pc:sldMk cId="3926431514" sldId="412"/>
            <ac:spMk id="36" creationId="{00000000-0000-0000-0000-000000000000}"/>
          </ac:spMkLst>
        </pc:spChg>
        <pc:picChg chg="del">
          <ac:chgData name="恭枝 岡本" userId="de18c0c5-53d0-4d01-80c7-1f89e7089cf6" providerId="ADAL" clId="{07976AD3-0504-4F39-BC5A-00326F06EFA8}" dt="2021-01-19T15:27:24.078" v="93" actId="478"/>
          <ac:picMkLst>
            <pc:docMk/>
            <pc:sldMk cId="3926431514" sldId="412"/>
            <ac:picMk id="11" creationId="{4FCACF53-E9ED-4B00-BB6E-404E98E173AF}"/>
          </ac:picMkLst>
        </pc:picChg>
        <pc:picChg chg="del">
          <ac:chgData name="恭枝 岡本" userId="de18c0c5-53d0-4d01-80c7-1f89e7089cf6" providerId="ADAL" clId="{07976AD3-0504-4F39-BC5A-00326F06EFA8}" dt="2021-01-19T15:27:24.078" v="93" actId="478"/>
          <ac:picMkLst>
            <pc:docMk/>
            <pc:sldMk cId="3926431514" sldId="412"/>
            <ac:picMk id="12" creationId="{2B0D84A1-4DF6-4BFC-BC0C-8F368AA0E2B1}"/>
          </ac:picMkLst>
        </pc:picChg>
        <pc:picChg chg="del">
          <ac:chgData name="恭枝 岡本" userId="de18c0c5-53d0-4d01-80c7-1f89e7089cf6" providerId="ADAL" clId="{07976AD3-0504-4F39-BC5A-00326F06EFA8}" dt="2021-01-19T15:27:24.078" v="93" actId="478"/>
          <ac:picMkLst>
            <pc:docMk/>
            <pc:sldMk cId="3926431514" sldId="412"/>
            <ac:picMk id="13" creationId="{B2D85CA2-C6F1-4371-B276-B0036474FD41}"/>
          </ac:picMkLst>
        </pc:picChg>
        <pc:picChg chg="del">
          <ac:chgData name="恭枝 岡本" userId="de18c0c5-53d0-4d01-80c7-1f89e7089cf6" providerId="ADAL" clId="{07976AD3-0504-4F39-BC5A-00326F06EFA8}" dt="2021-01-19T15:27:24.078" v="93" actId="478"/>
          <ac:picMkLst>
            <pc:docMk/>
            <pc:sldMk cId="3926431514" sldId="412"/>
            <ac:picMk id="15" creationId="{4E535E4D-47C1-4336-80CA-C1BC0D77F085}"/>
          </ac:picMkLst>
        </pc:picChg>
        <pc:picChg chg="del">
          <ac:chgData name="恭枝 岡本" userId="de18c0c5-53d0-4d01-80c7-1f89e7089cf6" providerId="ADAL" clId="{07976AD3-0504-4F39-BC5A-00326F06EFA8}" dt="2021-01-19T15:27:24.078" v="93" actId="478"/>
          <ac:picMkLst>
            <pc:docMk/>
            <pc:sldMk cId="3926431514" sldId="412"/>
            <ac:picMk id="16" creationId="{D451D436-47E1-450E-B5F3-183D12B041DA}"/>
          </ac:picMkLst>
        </pc:picChg>
        <pc:picChg chg="add">
          <ac:chgData name="恭枝 岡本" userId="de18c0c5-53d0-4d01-80c7-1f89e7089cf6" providerId="ADAL" clId="{07976AD3-0504-4F39-BC5A-00326F06EFA8}" dt="2021-01-19T15:27:24.551" v="94"/>
          <ac:picMkLst>
            <pc:docMk/>
            <pc:sldMk cId="3926431514" sldId="412"/>
            <ac:picMk id="37" creationId="{A1746DF4-6287-4538-A19A-9C8ABB14C50F}"/>
          </ac:picMkLst>
        </pc:picChg>
        <pc:picChg chg="add">
          <ac:chgData name="恭枝 岡本" userId="de18c0c5-53d0-4d01-80c7-1f89e7089cf6" providerId="ADAL" clId="{07976AD3-0504-4F39-BC5A-00326F06EFA8}" dt="2021-01-19T15:27:24.551" v="94"/>
          <ac:picMkLst>
            <pc:docMk/>
            <pc:sldMk cId="3926431514" sldId="412"/>
            <ac:picMk id="38" creationId="{7428C941-ECA6-4151-A11A-5215C91C1F36}"/>
          </ac:picMkLst>
        </pc:picChg>
        <pc:picChg chg="add">
          <ac:chgData name="恭枝 岡本" userId="de18c0c5-53d0-4d01-80c7-1f89e7089cf6" providerId="ADAL" clId="{07976AD3-0504-4F39-BC5A-00326F06EFA8}" dt="2021-01-19T15:27:24.551" v="94"/>
          <ac:picMkLst>
            <pc:docMk/>
            <pc:sldMk cId="3926431514" sldId="412"/>
            <ac:picMk id="39" creationId="{DF4F5AA8-ABE2-4678-8FAC-23F169DBAA17}"/>
          </ac:picMkLst>
        </pc:picChg>
        <pc:picChg chg="add">
          <ac:chgData name="恭枝 岡本" userId="de18c0c5-53d0-4d01-80c7-1f89e7089cf6" providerId="ADAL" clId="{07976AD3-0504-4F39-BC5A-00326F06EFA8}" dt="2021-01-19T15:27:24.551" v="94"/>
          <ac:picMkLst>
            <pc:docMk/>
            <pc:sldMk cId="3926431514" sldId="412"/>
            <ac:picMk id="40" creationId="{7175ADB5-925D-4CE9-93DB-12601DB29D19}"/>
          </ac:picMkLst>
        </pc:picChg>
        <pc:picChg chg="add mod">
          <ac:chgData name="恭枝 岡本" userId="de18c0c5-53d0-4d01-80c7-1f89e7089cf6" providerId="ADAL" clId="{07976AD3-0504-4F39-BC5A-00326F06EFA8}" dt="2021-01-19T15:27:27.824" v="96" actId="1076"/>
          <ac:picMkLst>
            <pc:docMk/>
            <pc:sldMk cId="3926431514" sldId="412"/>
            <ac:picMk id="41" creationId="{FB354BE4-1AD4-4E81-8705-75AD749C697A}"/>
          </ac:picMkLst>
        </pc:picChg>
      </pc:sldChg>
      <pc:sldChg chg="modSp">
        <pc:chgData name="恭枝 岡本" userId="de18c0c5-53d0-4d01-80c7-1f89e7089cf6" providerId="ADAL" clId="{07976AD3-0504-4F39-BC5A-00326F06EFA8}" dt="2021-01-18T23:59:33.534" v="61" actId="1076"/>
        <pc:sldMkLst>
          <pc:docMk/>
          <pc:sldMk cId="1108324758" sldId="435"/>
        </pc:sldMkLst>
        <pc:spChg chg="mod">
          <ac:chgData name="恭枝 岡本" userId="de18c0c5-53d0-4d01-80c7-1f89e7089cf6" providerId="ADAL" clId="{07976AD3-0504-4F39-BC5A-00326F06EFA8}" dt="2021-01-16T09:20:12.346" v="31" actId="207"/>
          <ac:spMkLst>
            <pc:docMk/>
            <pc:sldMk cId="1108324758" sldId="435"/>
            <ac:spMk id="4" creationId="{484D6836-835B-4C29-96F6-6A0B93AE50D3}"/>
          </ac:spMkLst>
        </pc:spChg>
        <pc:spChg chg="mod">
          <ac:chgData name="恭枝 岡本" userId="de18c0c5-53d0-4d01-80c7-1f89e7089cf6" providerId="ADAL" clId="{07976AD3-0504-4F39-BC5A-00326F06EFA8}" dt="2021-01-16T09:19:53.283" v="28" actId="207"/>
          <ac:spMkLst>
            <pc:docMk/>
            <pc:sldMk cId="1108324758" sldId="435"/>
            <ac:spMk id="19" creationId="{36756F4D-21B7-46A4-8938-ACC34C584784}"/>
          </ac:spMkLst>
        </pc:spChg>
        <pc:picChg chg="mod">
          <ac:chgData name="恭枝 岡本" userId="de18c0c5-53d0-4d01-80c7-1f89e7089cf6" providerId="ADAL" clId="{07976AD3-0504-4F39-BC5A-00326F06EFA8}" dt="2021-01-18T23:59:33.534" v="61" actId="1076"/>
          <ac:picMkLst>
            <pc:docMk/>
            <pc:sldMk cId="1108324758" sldId="435"/>
            <ac:picMk id="18" creationId="{4CD3E0BE-D83B-4B5B-8692-8A6E3421BD0B}"/>
          </ac:picMkLst>
        </pc:picChg>
      </pc:sldChg>
      <pc:sldChg chg="modSp">
        <pc:chgData name="恭枝 岡本" userId="de18c0c5-53d0-4d01-80c7-1f89e7089cf6" providerId="ADAL" clId="{07976AD3-0504-4F39-BC5A-00326F06EFA8}" dt="2021-01-19T15:31:41.453" v="145"/>
        <pc:sldMkLst>
          <pc:docMk/>
          <pc:sldMk cId="2178297057" sldId="436"/>
        </pc:sldMkLst>
        <pc:spChg chg="mod">
          <ac:chgData name="恭枝 岡本" userId="de18c0c5-53d0-4d01-80c7-1f89e7089cf6" providerId="ADAL" clId="{07976AD3-0504-4F39-BC5A-00326F06EFA8}" dt="2021-01-19T15:31:41.453" v="145"/>
          <ac:spMkLst>
            <pc:docMk/>
            <pc:sldMk cId="2178297057" sldId="436"/>
            <ac:spMk id="32" creationId="{16419EAA-3B8A-4F9B-B2E4-1C5F61DAD8C5}"/>
          </ac:spMkLst>
        </pc:spChg>
      </pc:sldChg>
      <pc:sldChg chg="addSp modSp">
        <pc:chgData name="恭枝 岡本" userId="de18c0c5-53d0-4d01-80c7-1f89e7089cf6" providerId="ADAL" clId="{07976AD3-0504-4F39-BC5A-00326F06EFA8}" dt="2021-01-19T15:31:52.698" v="148"/>
        <pc:sldMkLst>
          <pc:docMk/>
          <pc:sldMk cId="482063259" sldId="437"/>
        </pc:sldMkLst>
        <pc:spChg chg="mod">
          <ac:chgData name="恭枝 岡本" userId="de18c0c5-53d0-4d01-80c7-1f89e7089cf6" providerId="ADAL" clId="{07976AD3-0504-4F39-BC5A-00326F06EFA8}" dt="2021-01-19T15:31:46.789" v="146"/>
          <ac:spMkLst>
            <pc:docMk/>
            <pc:sldMk cId="482063259" sldId="437"/>
            <ac:spMk id="4" creationId="{07F94FEC-783F-481A-A0C9-AE06C4EA2ABC}"/>
          </ac:spMkLst>
        </pc:spChg>
        <pc:cxnChg chg="add">
          <ac:chgData name="恭枝 岡本" userId="de18c0c5-53d0-4d01-80c7-1f89e7089cf6" providerId="ADAL" clId="{07976AD3-0504-4F39-BC5A-00326F06EFA8}" dt="2021-01-19T15:31:52.698" v="148"/>
          <ac:cxnSpMkLst>
            <pc:docMk/>
            <pc:sldMk cId="482063259" sldId="437"/>
            <ac:cxnSpMk id="37" creationId="{2DE05B3E-5CB4-4F33-BDED-52AE8ACC718C}"/>
          </ac:cxnSpMkLst>
        </pc:cxnChg>
      </pc:sldChg>
      <pc:sldChg chg="modSp">
        <pc:chgData name="恭枝 岡本" userId="de18c0c5-53d0-4d01-80c7-1f89e7089cf6" providerId="ADAL" clId="{07976AD3-0504-4F39-BC5A-00326F06EFA8}" dt="2021-01-19T15:31:49.447" v="147"/>
        <pc:sldMkLst>
          <pc:docMk/>
          <pc:sldMk cId="3669296676" sldId="438"/>
        </pc:sldMkLst>
        <pc:spChg chg="mod">
          <ac:chgData name="恭枝 岡本" userId="de18c0c5-53d0-4d01-80c7-1f89e7089cf6" providerId="ADAL" clId="{07976AD3-0504-4F39-BC5A-00326F06EFA8}" dt="2021-01-19T15:31:49.447" v="147"/>
          <ac:spMkLst>
            <pc:docMk/>
            <pc:sldMk cId="3669296676" sldId="438"/>
            <ac:spMk id="3" creationId="{1EA6B3AF-DB20-4943-9B7D-E081B1C17720}"/>
          </ac:spMkLst>
        </pc:spChg>
      </pc:sldChg>
      <pc:sldChg chg="addSp delSp modSp new add mod setBg">
        <pc:chgData name="恭枝 岡本" userId="de18c0c5-53d0-4d01-80c7-1f89e7089cf6" providerId="ADAL" clId="{07976AD3-0504-4F39-BC5A-00326F06EFA8}" dt="2021-01-16T09:29:16.823" v="54" actId="1076"/>
        <pc:sldMkLst>
          <pc:docMk/>
          <pc:sldMk cId="26814163" sldId="440"/>
        </pc:sldMkLst>
        <pc:spChg chg="add mod ord">
          <ac:chgData name="恭枝 岡本" userId="de18c0c5-53d0-4d01-80c7-1f89e7089cf6" providerId="ADAL" clId="{07976AD3-0504-4F39-BC5A-00326F06EFA8}" dt="2021-01-16T09:26:31.737" v="50" actId="207"/>
          <ac:spMkLst>
            <pc:docMk/>
            <pc:sldMk cId="26814163" sldId="440"/>
            <ac:spMk id="3" creationId="{23DCA79C-C6AA-445F-BC4F-8073CFEF1503}"/>
          </ac:spMkLst>
        </pc:spChg>
        <pc:spChg chg="add mod">
          <ac:chgData name="恭枝 岡本" userId="de18c0c5-53d0-4d01-80c7-1f89e7089cf6" providerId="ADAL" clId="{07976AD3-0504-4F39-BC5A-00326F06EFA8}" dt="2021-01-16T09:26:25.431" v="49" actId="1076"/>
          <ac:spMkLst>
            <pc:docMk/>
            <pc:sldMk cId="26814163" sldId="440"/>
            <ac:spMk id="5" creationId="{7C54F84C-D79B-4FAD-9153-FA6290972675}"/>
          </ac:spMkLst>
        </pc:spChg>
        <pc:spChg chg="add del">
          <ac:chgData name="恭枝 岡本" userId="de18c0c5-53d0-4d01-80c7-1f89e7089cf6" providerId="ADAL" clId="{07976AD3-0504-4F39-BC5A-00326F06EFA8}" dt="2021-01-16T09:25:23.457" v="41" actId="26606"/>
          <ac:spMkLst>
            <pc:docMk/>
            <pc:sldMk cId="26814163" sldId="440"/>
            <ac:spMk id="7" creationId="{42A4FC2C-047E-45A5-965D-8E1E3BF09BC6}"/>
          </ac:spMkLst>
        </pc:spChg>
        <pc:picChg chg="add del mod modCrop">
          <ac:chgData name="恭枝 岡本" userId="de18c0c5-53d0-4d01-80c7-1f89e7089cf6" providerId="ADAL" clId="{07976AD3-0504-4F39-BC5A-00326F06EFA8}" dt="2021-01-16T09:29:08.443" v="53" actId="21"/>
          <ac:picMkLst>
            <pc:docMk/>
            <pc:sldMk cId="26814163" sldId="440"/>
            <ac:picMk id="2" creationId="{717E54A8-B7E9-470C-9C6D-C2DE8EB94F7C}"/>
          </ac:picMkLst>
        </pc:picChg>
        <pc:picChg chg="mod">
          <ac:chgData name="恭枝 岡本" userId="de18c0c5-53d0-4d01-80c7-1f89e7089cf6" providerId="ADAL" clId="{07976AD3-0504-4F39-BC5A-00326F06EFA8}" dt="2021-01-16T09:29:16.823" v="54" actId="1076"/>
          <ac:picMkLst>
            <pc:docMk/>
            <pc:sldMk cId="26814163" sldId="440"/>
            <ac:picMk id="4" creationId="{7D8C2D2D-F2FE-4278-92C6-E16812838734}"/>
          </ac:picMkLst>
        </pc:picChg>
      </pc:sldChg>
    </pc:docChg>
  </pc:docChgLst>
  <pc:docChgLst>
    <pc:chgData name="恭枝 岡本" userId="de18c0c5-53d0-4d01-80c7-1f89e7089cf6" providerId="ADAL" clId="{C6FE183D-CBD6-4202-BB57-5F4AD49E4807}"/>
    <pc:docChg chg="modSld">
      <pc:chgData name="恭枝 岡本" userId="de18c0c5-53d0-4d01-80c7-1f89e7089cf6" providerId="ADAL" clId="{C6FE183D-CBD6-4202-BB57-5F4AD49E4807}" dt="2021-02-10T05:01:02.646" v="2" actId="1076"/>
      <pc:docMkLst>
        <pc:docMk/>
      </pc:docMkLst>
      <pc:sldChg chg="modSp">
        <pc:chgData name="恭枝 岡本" userId="de18c0c5-53d0-4d01-80c7-1f89e7089cf6" providerId="ADAL" clId="{C6FE183D-CBD6-4202-BB57-5F4AD49E4807}" dt="2021-02-03T08:59:28.002" v="1" actId="20577"/>
        <pc:sldMkLst>
          <pc:docMk/>
          <pc:sldMk cId="1668273572" sldId="368"/>
        </pc:sldMkLst>
        <pc:spChg chg="mod">
          <ac:chgData name="恭枝 岡本" userId="de18c0c5-53d0-4d01-80c7-1f89e7089cf6" providerId="ADAL" clId="{C6FE183D-CBD6-4202-BB57-5F4AD49E4807}" dt="2021-02-03T08:59:28.002" v="1" actId="20577"/>
          <ac:spMkLst>
            <pc:docMk/>
            <pc:sldMk cId="1668273572" sldId="368"/>
            <ac:spMk id="5" creationId="{72C3F195-979E-439B-BBF6-E925B6F92F4B}"/>
          </ac:spMkLst>
        </pc:spChg>
      </pc:sldChg>
      <pc:sldChg chg="modSp">
        <pc:chgData name="恭枝 岡本" userId="de18c0c5-53d0-4d01-80c7-1f89e7089cf6" providerId="ADAL" clId="{C6FE183D-CBD6-4202-BB57-5F4AD49E4807}" dt="2021-02-10T05:01:02.646" v="2" actId="1076"/>
        <pc:sldMkLst>
          <pc:docMk/>
          <pc:sldMk cId="4114994702" sldId="405"/>
        </pc:sldMkLst>
        <pc:picChg chg="mod">
          <ac:chgData name="恭枝 岡本" userId="de18c0c5-53d0-4d01-80c7-1f89e7089cf6" providerId="ADAL" clId="{C6FE183D-CBD6-4202-BB57-5F4AD49E4807}" dt="2021-02-10T05:01:02.646" v="2" actId="1076"/>
          <ac:picMkLst>
            <pc:docMk/>
            <pc:sldMk cId="4114994702" sldId="405"/>
            <ac:picMk id="33" creationId="{B940A0ED-33CD-4B2F-A37E-3CDBD93B9AF7}"/>
          </ac:picMkLst>
        </pc:picChg>
      </pc:sldChg>
    </pc:docChg>
  </pc:docChgLst>
  <pc:docChgLst>
    <pc:chgData name="恭枝 岡本" userId="de18c0c5-53d0-4d01-80c7-1f89e7089cf6" providerId="ADAL" clId="{EEFCBED3-E776-4DAC-9846-E7932677D1DF}"/>
    <pc:docChg chg="undo addSld delSld modSld">
      <pc:chgData name="恭枝 岡本" userId="de18c0c5-53d0-4d01-80c7-1f89e7089cf6" providerId="ADAL" clId="{EEFCBED3-E776-4DAC-9846-E7932677D1DF}" dt="2021-01-11T13:41:10.536" v="26"/>
      <pc:docMkLst>
        <pc:docMk/>
      </pc:docMkLst>
      <pc:sldChg chg="addSp modSp">
        <pc:chgData name="恭枝 岡本" userId="de18c0c5-53d0-4d01-80c7-1f89e7089cf6" providerId="ADAL" clId="{EEFCBED3-E776-4DAC-9846-E7932677D1DF}" dt="2021-01-11T13:39:33.268" v="24" actId="1076"/>
        <pc:sldMkLst>
          <pc:docMk/>
          <pc:sldMk cId="4114994702" sldId="405"/>
        </pc:sldMkLst>
        <pc:spChg chg="mod">
          <ac:chgData name="恭枝 岡本" userId="de18c0c5-53d0-4d01-80c7-1f89e7089cf6" providerId="ADAL" clId="{EEFCBED3-E776-4DAC-9846-E7932677D1DF}" dt="2021-01-11T13:39:33.268" v="24" actId="1076"/>
          <ac:spMkLst>
            <pc:docMk/>
            <pc:sldMk cId="4114994702" sldId="405"/>
            <ac:spMk id="26" creationId="{18340396-88B2-4D75-AE17-0F99585B427F}"/>
          </ac:spMkLst>
        </pc:spChg>
        <pc:spChg chg="add mod">
          <ac:chgData name="恭枝 岡本" userId="de18c0c5-53d0-4d01-80c7-1f89e7089cf6" providerId="ADAL" clId="{EEFCBED3-E776-4DAC-9846-E7932677D1DF}" dt="2021-01-11T13:29:17.757" v="10" actId="20577"/>
          <ac:spMkLst>
            <pc:docMk/>
            <pc:sldMk cId="4114994702" sldId="405"/>
            <ac:spMk id="34" creationId="{4D7C5B78-C283-4C20-9E43-1C113DC90BD4}"/>
          </ac:spMkLst>
        </pc:spChg>
      </pc:sldChg>
      <pc:sldChg chg="addSp modSp">
        <pc:chgData name="恭枝 岡本" userId="de18c0c5-53d0-4d01-80c7-1f89e7089cf6" providerId="ADAL" clId="{EEFCBED3-E776-4DAC-9846-E7932677D1DF}" dt="2021-01-11T13:29:35.815" v="12" actId="1076"/>
        <pc:sldMkLst>
          <pc:docMk/>
          <pc:sldMk cId="382288014" sldId="408"/>
        </pc:sldMkLst>
        <pc:spChg chg="add mod">
          <ac:chgData name="恭枝 岡本" userId="de18c0c5-53d0-4d01-80c7-1f89e7089cf6" providerId="ADAL" clId="{EEFCBED3-E776-4DAC-9846-E7932677D1DF}" dt="2021-01-11T13:29:35.815" v="12" actId="1076"/>
          <ac:spMkLst>
            <pc:docMk/>
            <pc:sldMk cId="382288014" sldId="408"/>
            <ac:spMk id="38" creationId="{A14B1020-3B3D-49EE-9B4C-F75A2DD8B893}"/>
          </ac:spMkLst>
        </pc:spChg>
      </pc:sldChg>
      <pc:sldChg chg="addSp modSp">
        <pc:chgData name="恭枝 岡本" userId="de18c0c5-53d0-4d01-80c7-1f89e7089cf6" providerId="ADAL" clId="{EEFCBED3-E776-4DAC-9846-E7932677D1DF}" dt="2021-01-11T13:31:54.375" v="23" actId="1076"/>
        <pc:sldMkLst>
          <pc:docMk/>
          <pc:sldMk cId="3410822245" sldId="409"/>
        </pc:sldMkLst>
        <pc:spChg chg="add mod">
          <ac:chgData name="恭枝 岡本" userId="de18c0c5-53d0-4d01-80c7-1f89e7089cf6" providerId="ADAL" clId="{EEFCBED3-E776-4DAC-9846-E7932677D1DF}" dt="2021-01-11T13:29:49.834" v="16" actId="1038"/>
          <ac:spMkLst>
            <pc:docMk/>
            <pc:sldMk cId="3410822245" sldId="409"/>
            <ac:spMk id="37" creationId="{52A8C911-C689-4A0A-9FE4-062F1933FDE3}"/>
          </ac:spMkLst>
        </pc:spChg>
        <pc:picChg chg="mod">
          <ac:chgData name="恭枝 岡本" userId="de18c0c5-53d0-4d01-80c7-1f89e7089cf6" providerId="ADAL" clId="{EEFCBED3-E776-4DAC-9846-E7932677D1DF}" dt="2021-01-11T13:31:54.375" v="23" actId="1076"/>
          <ac:picMkLst>
            <pc:docMk/>
            <pc:sldMk cId="3410822245" sldId="409"/>
            <ac:picMk id="24" creationId="{5E5A9DE3-304D-49D3-8B55-9F4F46CFBCFE}"/>
          </ac:picMkLst>
        </pc:picChg>
        <pc:picChg chg="mod">
          <ac:chgData name="恭枝 岡本" userId="de18c0c5-53d0-4d01-80c7-1f89e7089cf6" providerId="ADAL" clId="{EEFCBED3-E776-4DAC-9846-E7932677D1DF}" dt="2021-01-11T13:30:20.979" v="21" actId="1076"/>
          <ac:picMkLst>
            <pc:docMk/>
            <pc:sldMk cId="3410822245" sldId="409"/>
            <ac:picMk id="29" creationId="{AEC5041E-82FC-4657-ACF1-46AE5DF43484}"/>
          </ac:picMkLst>
        </pc:picChg>
      </pc:sldChg>
      <pc:sldChg chg="addSp modSp">
        <pc:chgData name="恭枝 岡本" userId="de18c0c5-53d0-4d01-80c7-1f89e7089cf6" providerId="ADAL" clId="{EEFCBED3-E776-4DAC-9846-E7932677D1DF}" dt="2021-01-11T13:29:58.815" v="19" actId="1035"/>
        <pc:sldMkLst>
          <pc:docMk/>
          <pc:sldMk cId="3855780079" sldId="410"/>
        </pc:sldMkLst>
        <pc:spChg chg="add mod">
          <ac:chgData name="恭枝 岡本" userId="de18c0c5-53d0-4d01-80c7-1f89e7089cf6" providerId="ADAL" clId="{EEFCBED3-E776-4DAC-9846-E7932677D1DF}" dt="2021-01-11T13:29:58.815" v="19" actId="1035"/>
          <ac:spMkLst>
            <pc:docMk/>
            <pc:sldMk cId="3855780079" sldId="410"/>
            <ac:spMk id="40" creationId="{4A6D5551-2E6E-4F0F-9D75-66D73164D12C}"/>
          </ac:spMkLst>
        </pc:spChg>
      </pc:sldChg>
      <pc:sldChg chg="modSp">
        <pc:chgData name="恭枝 岡本" userId="de18c0c5-53d0-4d01-80c7-1f89e7089cf6" providerId="ADAL" clId="{EEFCBED3-E776-4DAC-9846-E7932677D1DF}" dt="2021-01-11T13:41:10.536" v="26"/>
        <pc:sldMkLst>
          <pc:docMk/>
          <pc:sldMk cId="3001021437" sldId="425"/>
        </pc:sldMkLst>
        <pc:spChg chg="mod">
          <ac:chgData name="恭枝 岡本" userId="de18c0c5-53d0-4d01-80c7-1f89e7089cf6" providerId="ADAL" clId="{EEFCBED3-E776-4DAC-9846-E7932677D1DF}" dt="2021-01-11T13:41:10.536" v="26"/>
          <ac:spMkLst>
            <pc:docMk/>
            <pc:sldMk cId="3001021437" sldId="425"/>
            <ac:spMk id="6" creationId="{CD4077E1-EEE2-446A-AE84-7ACDF81D2A3A}"/>
          </ac:spMkLst>
        </pc:spChg>
      </pc:sldChg>
      <pc:sldChg chg="modSp">
        <pc:chgData name="恭枝 岡本" userId="de18c0c5-53d0-4d01-80c7-1f89e7089cf6" providerId="ADAL" clId="{EEFCBED3-E776-4DAC-9846-E7932677D1DF}" dt="2021-01-11T13:41:06.453" v="25"/>
        <pc:sldMkLst>
          <pc:docMk/>
          <pc:sldMk cId="1537195338" sldId="427"/>
        </pc:sldMkLst>
        <pc:spChg chg="mod">
          <ac:chgData name="恭枝 岡本" userId="de18c0c5-53d0-4d01-80c7-1f89e7089cf6" providerId="ADAL" clId="{EEFCBED3-E776-4DAC-9846-E7932677D1DF}" dt="2021-01-11T13:41:06.453" v="25"/>
          <ac:spMkLst>
            <pc:docMk/>
            <pc:sldMk cId="1537195338" sldId="427"/>
            <ac:spMk id="6" creationId="{CD4077E1-EEE2-446A-AE84-7ACDF81D2A3A}"/>
          </ac:spMkLst>
        </pc:spChg>
      </pc:sldChg>
      <pc:sldMasterChg chg="delSldLayout">
        <pc:chgData name="恭枝 岡本" userId="de18c0c5-53d0-4d01-80c7-1f89e7089cf6" providerId="ADAL" clId="{EEFCBED3-E776-4DAC-9846-E7932677D1DF}" dt="2021-01-11T13:24:43.952" v="5" actId="47"/>
        <pc:sldMasterMkLst>
          <pc:docMk/>
          <pc:sldMasterMk cId="1786751777" sldId="2147483700"/>
        </pc:sldMasterMkLst>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C595FA-1673-4E28-8479-D8C08EF4E8A6}" type="datetimeFigureOut">
              <a:rPr kumimoji="1" lang="ja-JP" altLang="en-US" smtClean="0"/>
              <a:t>2021/2/12</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E16155-8CB3-4ADC-9D88-A7EACFC31C02}" type="slidenum">
              <a:rPr kumimoji="1" lang="ja-JP" altLang="en-US" smtClean="0"/>
              <a:t>‹#›</a:t>
            </a:fld>
            <a:endParaRPr kumimoji="1" lang="ja-JP" altLang="en-US"/>
          </a:p>
        </p:txBody>
      </p:sp>
    </p:spTree>
    <p:extLst>
      <p:ext uri="{BB962C8B-B14F-4D97-AF65-F5344CB8AC3E}">
        <p14:creationId xmlns:p14="http://schemas.microsoft.com/office/powerpoint/2010/main" val="412085397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B8E16155-8CB3-4ADC-9D88-A7EACFC31C02}" type="slidenum">
              <a:rPr kumimoji="1" lang="ja-JP" altLang="en-US" smtClean="0"/>
              <a:t>22</a:t>
            </a:fld>
            <a:endParaRPr kumimoji="1" lang="ja-JP" altLang="en-US"/>
          </a:p>
        </p:txBody>
      </p:sp>
    </p:spTree>
    <p:extLst>
      <p:ext uri="{BB962C8B-B14F-4D97-AF65-F5344CB8AC3E}">
        <p14:creationId xmlns:p14="http://schemas.microsoft.com/office/powerpoint/2010/main" val="12422515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E16155-8CB3-4ADC-9D88-A7EACFC31C02}"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9779657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2.xml"/><Relationship Id="rId4" Type="http://schemas.openxmlformats.org/officeDocument/2006/relationships/image" Target="../media/image2.emf"/></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99DEF9A-084C-4923-94D9-B66A5134F4F8}"/>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DA82F4A9-A7D7-4957-8E1F-DC93D70F100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75A80A7F-DE3D-4A38-ABD7-25D932F8D555}"/>
              </a:ext>
            </a:extLst>
          </p:cNvPr>
          <p:cNvSpPr>
            <a:spLocks noGrp="1"/>
          </p:cNvSpPr>
          <p:nvPr>
            <p:ph type="dt" sz="half" idx="10"/>
          </p:nvPr>
        </p:nvSpPr>
        <p:spPr/>
        <p:txBody>
          <a:bodyPr/>
          <a:lstStyle/>
          <a:p>
            <a:fld id="{0167014D-A652-4F12-BF84-ADC7E3CA1249}" type="datetimeFigureOut">
              <a:rPr kumimoji="1" lang="ja-JP" altLang="en-US" smtClean="0"/>
              <a:t>2021/2/12</a:t>
            </a:fld>
            <a:endParaRPr kumimoji="1" lang="ja-JP" altLang="en-US"/>
          </a:p>
        </p:txBody>
      </p:sp>
      <p:sp>
        <p:nvSpPr>
          <p:cNvPr id="5" name="フッター プレースホルダー 4">
            <a:extLst>
              <a:ext uri="{FF2B5EF4-FFF2-40B4-BE49-F238E27FC236}">
                <a16:creationId xmlns:a16="http://schemas.microsoft.com/office/drawing/2014/main" id="{09E0022B-081B-45C0-997B-A14194705D9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A6F7A36-F036-44B6-B766-9327AA03E35D}"/>
              </a:ext>
            </a:extLst>
          </p:cNvPr>
          <p:cNvSpPr>
            <a:spLocks noGrp="1"/>
          </p:cNvSpPr>
          <p:nvPr>
            <p:ph type="sldNum" sz="quarter" idx="12"/>
          </p:nvPr>
        </p:nvSpPr>
        <p:spPr/>
        <p:txBody>
          <a:bodyPr/>
          <a:lstStyle/>
          <a:p>
            <a:fld id="{0AC4F435-82CF-4942-A78B-8D9FA3C520E1}" type="slidenum">
              <a:rPr kumimoji="1" lang="ja-JP" altLang="en-US" smtClean="0"/>
              <a:t>‹#›</a:t>
            </a:fld>
            <a:endParaRPr kumimoji="1" lang="ja-JP" altLang="en-US"/>
          </a:p>
        </p:txBody>
      </p:sp>
    </p:spTree>
    <p:extLst>
      <p:ext uri="{BB962C8B-B14F-4D97-AF65-F5344CB8AC3E}">
        <p14:creationId xmlns:p14="http://schemas.microsoft.com/office/powerpoint/2010/main" val="30108159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5A718AF-A4C5-4740-9B0E-6447ED898CB2}"/>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7A3297DD-897C-4F6F-9144-CE9B349BA1E6}"/>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4998D0F-C317-40CA-BEBB-DBC2C824430D}"/>
              </a:ext>
            </a:extLst>
          </p:cNvPr>
          <p:cNvSpPr>
            <a:spLocks noGrp="1"/>
          </p:cNvSpPr>
          <p:nvPr>
            <p:ph type="dt" sz="half" idx="10"/>
          </p:nvPr>
        </p:nvSpPr>
        <p:spPr/>
        <p:txBody>
          <a:bodyPr/>
          <a:lstStyle/>
          <a:p>
            <a:fld id="{0167014D-A652-4F12-BF84-ADC7E3CA1249}" type="datetimeFigureOut">
              <a:rPr kumimoji="1" lang="ja-JP" altLang="en-US" smtClean="0"/>
              <a:t>2021/2/12</a:t>
            </a:fld>
            <a:endParaRPr kumimoji="1" lang="ja-JP" altLang="en-US"/>
          </a:p>
        </p:txBody>
      </p:sp>
      <p:sp>
        <p:nvSpPr>
          <p:cNvPr id="5" name="フッター プレースホルダー 4">
            <a:extLst>
              <a:ext uri="{FF2B5EF4-FFF2-40B4-BE49-F238E27FC236}">
                <a16:creationId xmlns:a16="http://schemas.microsoft.com/office/drawing/2014/main" id="{1BA8C44B-82A0-4F1A-9A02-425BE457AD6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05C08E9-1473-425E-9B52-A7C2038AEF8E}"/>
              </a:ext>
            </a:extLst>
          </p:cNvPr>
          <p:cNvSpPr>
            <a:spLocks noGrp="1"/>
          </p:cNvSpPr>
          <p:nvPr>
            <p:ph type="sldNum" sz="quarter" idx="12"/>
          </p:nvPr>
        </p:nvSpPr>
        <p:spPr/>
        <p:txBody>
          <a:bodyPr/>
          <a:lstStyle/>
          <a:p>
            <a:fld id="{0AC4F435-82CF-4942-A78B-8D9FA3C520E1}" type="slidenum">
              <a:rPr kumimoji="1" lang="ja-JP" altLang="en-US" smtClean="0"/>
              <a:t>‹#›</a:t>
            </a:fld>
            <a:endParaRPr kumimoji="1" lang="ja-JP" altLang="en-US"/>
          </a:p>
        </p:txBody>
      </p:sp>
    </p:spTree>
    <p:extLst>
      <p:ext uri="{BB962C8B-B14F-4D97-AF65-F5344CB8AC3E}">
        <p14:creationId xmlns:p14="http://schemas.microsoft.com/office/powerpoint/2010/main" val="13683893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AC604367-6D20-4E2F-8268-D1094584A623}"/>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E156DD6B-8F67-4BCB-9171-3B4BB53D7F2A}"/>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2688E35-E591-4BC3-9D44-348C2CAFCA3A}"/>
              </a:ext>
            </a:extLst>
          </p:cNvPr>
          <p:cNvSpPr>
            <a:spLocks noGrp="1"/>
          </p:cNvSpPr>
          <p:nvPr>
            <p:ph type="dt" sz="half" idx="10"/>
          </p:nvPr>
        </p:nvSpPr>
        <p:spPr/>
        <p:txBody>
          <a:bodyPr/>
          <a:lstStyle/>
          <a:p>
            <a:fld id="{0167014D-A652-4F12-BF84-ADC7E3CA1249}" type="datetimeFigureOut">
              <a:rPr kumimoji="1" lang="ja-JP" altLang="en-US" smtClean="0"/>
              <a:t>2021/2/12</a:t>
            </a:fld>
            <a:endParaRPr kumimoji="1" lang="ja-JP" altLang="en-US"/>
          </a:p>
        </p:txBody>
      </p:sp>
      <p:sp>
        <p:nvSpPr>
          <p:cNvPr id="5" name="フッター プレースホルダー 4">
            <a:extLst>
              <a:ext uri="{FF2B5EF4-FFF2-40B4-BE49-F238E27FC236}">
                <a16:creationId xmlns:a16="http://schemas.microsoft.com/office/drawing/2014/main" id="{D8ED9E84-DCCE-485B-9A83-58D86CE58EB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C7049C4-6FA3-4173-BAB3-CF8F6E6A5DEC}"/>
              </a:ext>
            </a:extLst>
          </p:cNvPr>
          <p:cNvSpPr>
            <a:spLocks noGrp="1"/>
          </p:cNvSpPr>
          <p:nvPr>
            <p:ph type="sldNum" sz="quarter" idx="12"/>
          </p:nvPr>
        </p:nvSpPr>
        <p:spPr/>
        <p:txBody>
          <a:bodyPr/>
          <a:lstStyle/>
          <a:p>
            <a:fld id="{0AC4F435-82CF-4942-A78B-8D9FA3C520E1}" type="slidenum">
              <a:rPr kumimoji="1" lang="ja-JP" altLang="en-US" smtClean="0"/>
              <a:t>‹#›</a:t>
            </a:fld>
            <a:endParaRPr kumimoji="1" lang="ja-JP" altLang="en-US"/>
          </a:p>
        </p:txBody>
      </p:sp>
    </p:spTree>
    <p:extLst>
      <p:ext uri="{BB962C8B-B14F-4D97-AF65-F5344CB8AC3E}">
        <p14:creationId xmlns:p14="http://schemas.microsoft.com/office/powerpoint/2010/main" val="6645878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目次">
    <p:spTree>
      <p:nvGrpSpPr>
        <p:cNvPr id="1" name=""/>
        <p:cNvGrpSpPr/>
        <p:nvPr/>
      </p:nvGrpSpPr>
      <p:grpSpPr>
        <a:xfrm>
          <a:off x="0" y="0"/>
          <a:ext cx="0" cy="0"/>
          <a:chOff x="0" y="0"/>
          <a:chExt cx="0" cy="0"/>
        </a:xfrm>
      </p:grpSpPr>
      <p:sp>
        <p:nvSpPr>
          <p:cNvPr id="19" name="スライド番号プレースホルダー 5"/>
          <p:cNvSpPr>
            <a:spLocks noGrp="1"/>
          </p:cNvSpPr>
          <p:nvPr>
            <p:ph type="sldNum" sz="quarter" idx="4"/>
          </p:nvPr>
        </p:nvSpPr>
        <p:spPr>
          <a:xfrm>
            <a:off x="11273692" y="6431434"/>
            <a:ext cx="476348" cy="270992"/>
          </a:xfrm>
          <a:prstGeom prst="rect">
            <a:avLst/>
          </a:prstGeom>
        </p:spPr>
        <p:txBody>
          <a:bodyPr vert="horz" lIns="91440" tIns="45720" rIns="91440" bIns="45720" rtlCol="0" anchor="ctr"/>
          <a:lstStyle>
            <a:lvl1pPr algn="r">
              <a:defRPr sz="800">
                <a:solidFill>
                  <a:srgbClr val="54585A"/>
                </a:solidFill>
                <a:latin typeface="メイリオ"/>
                <a:ea typeface="メイリオ"/>
                <a:cs typeface="メイリオ"/>
              </a:defRPr>
            </a:lvl1pPr>
          </a:lstStyle>
          <a:p>
            <a:fld id="{D1F14998-DA37-FD46-99C6-51D9B456538E}" type="slidenum">
              <a:rPr lang="ja-JP" altLang="en-US" smtClean="0"/>
              <a:pPr/>
              <a:t>‹#›</a:t>
            </a:fld>
            <a:endParaRPr lang="ja-JP" altLang="en-US"/>
          </a:p>
        </p:txBody>
      </p:sp>
      <p:sp>
        <p:nvSpPr>
          <p:cNvPr id="21" name="テキスト プレースホルダー 2"/>
          <p:cNvSpPr>
            <a:spLocks noGrp="1"/>
          </p:cNvSpPr>
          <p:nvPr>
            <p:ph idx="1" hasCustomPrompt="1"/>
          </p:nvPr>
        </p:nvSpPr>
        <p:spPr>
          <a:xfrm>
            <a:off x="538924" y="1078545"/>
            <a:ext cx="11114153" cy="5053927"/>
          </a:xfrm>
          <a:prstGeom prst="rect">
            <a:avLst/>
          </a:prstGeom>
        </p:spPr>
        <p:txBody>
          <a:bodyPr vert="horz" lIns="91440" tIns="45720" rIns="91440" bIns="45720" rtlCol="0">
            <a:normAutofit/>
          </a:bodyPr>
          <a:lstStyle>
            <a:lvl1pPr marL="342900" indent="-342900">
              <a:lnSpc>
                <a:spcPct val="200000"/>
              </a:lnSpc>
              <a:buAutoNum type="arabicPlain"/>
              <a:defRPr sz="1400" b="1">
                <a:solidFill>
                  <a:srgbClr val="54585A"/>
                </a:solidFill>
              </a:defRPr>
            </a:lvl1pPr>
            <a:lvl2pPr>
              <a:defRPr sz="1300">
                <a:solidFill>
                  <a:srgbClr val="54585A"/>
                </a:solidFill>
              </a:defRPr>
            </a:lvl2pPr>
            <a:lvl3pPr>
              <a:defRPr sz="1200">
                <a:solidFill>
                  <a:srgbClr val="54585A"/>
                </a:solidFill>
              </a:defRPr>
            </a:lvl3pPr>
            <a:lvl4pPr>
              <a:defRPr sz="1100">
                <a:solidFill>
                  <a:srgbClr val="54585A"/>
                </a:solidFill>
              </a:defRPr>
            </a:lvl4pPr>
            <a:lvl5pPr>
              <a:defRPr>
                <a:solidFill>
                  <a:srgbClr val="54585A"/>
                </a:solidFill>
              </a:defRPr>
            </a:lvl5pPr>
          </a:lstStyle>
          <a:p>
            <a:pPr lvl="0"/>
            <a:r>
              <a:rPr kumimoji="1" lang="ja-JP" altLang="en-US"/>
              <a:t>項目タイトル</a:t>
            </a:r>
            <a:endParaRPr kumimoji="1" lang="en-US" altLang="ja-JP"/>
          </a:p>
          <a:p>
            <a:pPr lvl="0"/>
            <a:r>
              <a:rPr kumimoji="1" lang="ja-JP" altLang="en-US"/>
              <a:t>項目タイトル</a:t>
            </a:r>
            <a:endParaRPr kumimoji="1" lang="en-US" altLang="ja-JP"/>
          </a:p>
          <a:p>
            <a:pPr lvl="0"/>
            <a:r>
              <a:rPr kumimoji="1" lang="ja-JP" altLang="en-US"/>
              <a:t>項目タイトル</a:t>
            </a:r>
            <a:endParaRPr kumimoji="1" lang="en-US" altLang="ja-JP"/>
          </a:p>
          <a:p>
            <a:pPr lvl="0"/>
            <a:r>
              <a:rPr kumimoji="1" lang="ja-JP" altLang="en-US"/>
              <a:t>項目タイトル</a:t>
            </a:r>
            <a:endParaRPr kumimoji="1" lang="en-US" altLang="ja-JP"/>
          </a:p>
          <a:p>
            <a:pPr lvl="0"/>
            <a:r>
              <a:rPr kumimoji="1" lang="ja-JP" altLang="en-US"/>
              <a:t>項目タイトル</a:t>
            </a:r>
            <a:endParaRPr kumimoji="1" lang="en-US" altLang="ja-JP"/>
          </a:p>
        </p:txBody>
      </p:sp>
      <p:sp>
        <p:nvSpPr>
          <p:cNvPr id="22" name="タイトル 1"/>
          <p:cNvSpPr txBox="1">
            <a:spLocks/>
          </p:cNvSpPr>
          <p:nvPr userDrawn="1"/>
        </p:nvSpPr>
        <p:spPr>
          <a:xfrm>
            <a:off x="538923" y="223201"/>
            <a:ext cx="3104923" cy="517521"/>
          </a:xfrm>
          <a:prstGeom prst="rect">
            <a:avLst/>
          </a:prstGeom>
        </p:spPr>
        <p:txBody>
          <a:bodyPr vert="horz" lIns="91440" tIns="45720" rIns="91440" bIns="45720" rtlCol="0" anchor="t" anchorCtr="0">
            <a:noAutofit/>
          </a:bodyPr>
          <a:lstStyle>
            <a:lvl1pPr algn="l" defTabSz="457200" rtl="0" eaLnBrk="1" latinLnBrk="0" hangingPunct="1">
              <a:spcBef>
                <a:spcPct val="0"/>
              </a:spcBef>
              <a:buNone/>
              <a:defRPr kumimoji="1" sz="2800" b="1" kern="1200">
                <a:solidFill>
                  <a:srgbClr val="E75400"/>
                </a:solidFill>
                <a:latin typeface="+mj-lt"/>
                <a:ea typeface="メイリオ"/>
                <a:cs typeface="メイリオ"/>
              </a:defRPr>
            </a:lvl1pPr>
          </a:lstStyle>
          <a:p>
            <a:r>
              <a:rPr lang="en-US" altLang="ja-JP" sz="2800"/>
              <a:t>CONTENTS</a:t>
            </a:r>
            <a:endParaRPr lang="ja-JP" altLang="en-US" sz="2800"/>
          </a:p>
        </p:txBody>
      </p:sp>
      <p:cxnSp>
        <p:nvCxnSpPr>
          <p:cNvPr id="9" name="直線コネクタ 8"/>
          <p:cNvCxnSpPr/>
          <p:nvPr userDrawn="1"/>
        </p:nvCxnSpPr>
        <p:spPr>
          <a:xfrm flipV="1">
            <a:off x="538924" y="223201"/>
            <a:ext cx="11114155" cy="1063"/>
          </a:xfrm>
          <a:prstGeom prst="line">
            <a:avLst/>
          </a:prstGeom>
          <a:ln w="12700">
            <a:solidFill>
              <a:srgbClr val="E75400"/>
            </a:solidFill>
          </a:ln>
          <a:effectLst/>
        </p:spPr>
        <p:style>
          <a:lnRef idx="2">
            <a:schemeClr val="accent1"/>
          </a:lnRef>
          <a:fillRef idx="0">
            <a:schemeClr val="accent1"/>
          </a:fillRef>
          <a:effectRef idx="1">
            <a:schemeClr val="accent1"/>
          </a:effectRef>
          <a:fontRef idx="minor">
            <a:schemeClr val="tx1"/>
          </a:fontRef>
        </p:style>
      </p:cxnSp>
      <p:pic>
        <p:nvPicPr>
          <p:cNvPr id="10" name="図 9" descr="004.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1692" y="6490800"/>
            <a:ext cx="799045" cy="222504"/>
          </a:xfrm>
          <a:prstGeom prst="rect">
            <a:avLst/>
          </a:prstGeom>
        </p:spPr>
      </p:pic>
      <p:cxnSp>
        <p:nvCxnSpPr>
          <p:cNvPr id="11" name="直線コネクタ 10"/>
          <p:cNvCxnSpPr/>
          <p:nvPr userDrawn="1"/>
        </p:nvCxnSpPr>
        <p:spPr>
          <a:xfrm>
            <a:off x="531692" y="6390000"/>
            <a:ext cx="11121386" cy="0"/>
          </a:xfrm>
          <a:prstGeom prst="line">
            <a:avLst/>
          </a:prstGeom>
          <a:ln w="12700">
            <a:solidFill>
              <a:srgbClr val="E7540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831148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扉_基本">
    <p:spTree>
      <p:nvGrpSpPr>
        <p:cNvPr id="1" name=""/>
        <p:cNvGrpSpPr/>
        <p:nvPr/>
      </p:nvGrpSpPr>
      <p:grpSpPr>
        <a:xfrm>
          <a:off x="0" y="0"/>
          <a:ext cx="0" cy="0"/>
          <a:chOff x="0" y="0"/>
          <a:chExt cx="0" cy="0"/>
        </a:xfrm>
      </p:grpSpPr>
      <p:sp>
        <p:nvSpPr>
          <p:cNvPr id="18" name="正方形/長方形 17"/>
          <p:cNvSpPr/>
          <p:nvPr userDrawn="1"/>
        </p:nvSpPr>
        <p:spPr>
          <a:xfrm>
            <a:off x="231654" y="755999"/>
            <a:ext cx="11734072" cy="490185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799"/>
          </a:p>
        </p:txBody>
      </p:sp>
      <p:sp>
        <p:nvSpPr>
          <p:cNvPr id="19" name="正方形/長方形 18"/>
          <p:cNvSpPr/>
          <p:nvPr userDrawn="1"/>
        </p:nvSpPr>
        <p:spPr>
          <a:xfrm>
            <a:off x="440549" y="223200"/>
            <a:ext cx="11317852" cy="6336000"/>
          </a:xfrm>
          <a:prstGeom prst="rect">
            <a:avLst/>
          </a:prstGeom>
          <a:noFill/>
          <a:ln>
            <a:solidFill>
              <a:srgbClr val="E754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799"/>
          </a:p>
        </p:txBody>
      </p:sp>
      <p:grpSp>
        <p:nvGrpSpPr>
          <p:cNvPr id="20" name="図形グループ 19"/>
          <p:cNvGrpSpPr/>
          <p:nvPr userDrawn="1"/>
        </p:nvGrpSpPr>
        <p:grpSpPr>
          <a:xfrm>
            <a:off x="321661" y="1231720"/>
            <a:ext cx="231972" cy="914580"/>
            <a:chOff x="321828" y="1231720"/>
            <a:chExt cx="232093" cy="914580"/>
          </a:xfrm>
        </p:grpSpPr>
        <p:sp>
          <p:nvSpPr>
            <p:cNvPr id="21" name="正方形/長方形 20"/>
            <p:cNvSpPr/>
            <p:nvPr userDrawn="1"/>
          </p:nvSpPr>
          <p:spPr>
            <a:xfrm>
              <a:off x="321828" y="1231720"/>
              <a:ext cx="232093" cy="91458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799"/>
            </a:p>
          </p:txBody>
        </p:sp>
        <p:pic>
          <p:nvPicPr>
            <p:cNvPr id="22" name="図 2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04586" y="1379537"/>
              <a:ext cx="98327" cy="193675"/>
            </a:xfrm>
            <a:prstGeom prst="rect">
              <a:avLst/>
            </a:prstGeom>
            <a:solidFill>
              <a:schemeClr val="bg2"/>
            </a:solidFill>
          </p:spPr>
        </p:pic>
      </p:grpSp>
      <p:sp>
        <p:nvSpPr>
          <p:cNvPr id="2" name="タイトル 1"/>
          <p:cNvSpPr>
            <a:spLocks noGrp="1"/>
          </p:cNvSpPr>
          <p:nvPr>
            <p:ph type="title" hasCustomPrompt="1"/>
          </p:nvPr>
        </p:nvSpPr>
        <p:spPr>
          <a:xfrm>
            <a:off x="585396" y="1167901"/>
            <a:ext cx="9843692" cy="809095"/>
          </a:xfrm>
        </p:spPr>
        <p:txBody>
          <a:bodyPr lIns="0">
            <a:normAutofit/>
          </a:bodyPr>
          <a:lstStyle>
            <a:lvl1pPr>
              <a:lnSpc>
                <a:spcPct val="130000"/>
              </a:lnSpc>
              <a:defRPr sz="2299">
                <a:solidFill>
                  <a:srgbClr val="54585A"/>
                </a:solidFill>
              </a:defRPr>
            </a:lvl1pPr>
          </a:lstStyle>
          <a:p>
            <a:r>
              <a:rPr kumimoji="1" lang="ja-JP" altLang="en-US"/>
              <a:t>項目タイトル</a:t>
            </a:r>
          </a:p>
        </p:txBody>
      </p:sp>
    </p:spTree>
    <p:extLst>
      <p:ext uri="{BB962C8B-B14F-4D97-AF65-F5344CB8AC3E}">
        <p14:creationId xmlns:p14="http://schemas.microsoft.com/office/powerpoint/2010/main" val="33900738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目次">
    <p:spTree>
      <p:nvGrpSpPr>
        <p:cNvPr id="1" name=""/>
        <p:cNvGrpSpPr/>
        <p:nvPr/>
      </p:nvGrpSpPr>
      <p:grpSpPr>
        <a:xfrm>
          <a:off x="0" y="0"/>
          <a:ext cx="0" cy="0"/>
          <a:chOff x="0" y="0"/>
          <a:chExt cx="0" cy="0"/>
        </a:xfrm>
      </p:grpSpPr>
      <p:sp>
        <p:nvSpPr>
          <p:cNvPr id="19" name="スライド番号プレースホルダー 5"/>
          <p:cNvSpPr>
            <a:spLocks noGrp="1"/>
          </p:cNvSpPr>
          <p:nvPr>
            <p:ph type="sldNum" sz="quarter" idx="4"/>
          </p:nvPr>
        </p:nvSpPr>
        <p:spPr>
          <a:xfrm>
            <a:off x="11273692" y="6431434"/>
            <a:ext cx="476348" cy="270992"/>
          </a:xfrm>
          <a:prstGeom prst="rect">
            <a:avLst/>
          </a:prstGeom>
        </p:spPr>
        <p:txBody>
          <a:bodyPr vert="horz" lIns="91440" tIns="45720" rIns="91440" bIns="45720" rtlCol="0" anchor="ctr"/>
          <a:lstStyle>
            <a:lvl1pPr algn="r">
              <a:defRPr sz="800">
                <a:solidFill>
                  <a:srgbClr val="54585A"/>
                </a:solidFill>
                <a:latin typeface="メイリオ"/>
                <a:ea typeface="メイリオ"/>
                <a:cs typeface="メイリオ"/>
              </a:defRPr>
            </a:lvl1pPr>
          </a:lstStyle>
          <a:p>
            <a:fld id="{D1F14998-DA37-FD46-99C6-51D9B456538E}" type="slidenum">
              <a:rPr lang="ja-JP" altLang="en-US" smtClean="0"/>
              <a:pPr/>
              <a:t>‹#›</a:t>
            </a:fld>
            <a:endParaRPr lang="ja-JP" altLang="en-US"/>
          </a:p>
        </p:txBody>
      </p:sp>
      <p:sp>
        <p:nvSpPr>
          <p:cNvPr id="21" name="テキスト プレースホルダー 2"/>
          <p:cNvSpPr>
            <a:spLocks noGrp="1"/>
          </p:cNvSpPr>
          <p:nvPr>
            <p:ph idx="1" hasCustomPrompt="1"/>
          </p:nvPr>
        </p:nvSpPr>
        <p:spPr>
          <a:xfrm>
            <a:off x="538925" y="1078546"/>
            <a:ext cx="11114152" cy="5053927"/>
          </a:xfrm>
          <a:prstGeom prst="rect">
            <a:avLst/>
          </a:prstGeom>
        </p:spPr>
        <p:txBody>
          <a:bodyPr vert="horz" lIns="91440" tIns="45720" rIns="91440" bIns="45720" rtlCol="0">
            <a:normAutofit/>
          </a:bodyPr>
          <a:lstStyle>
            <a:lvl1pPr marL="342729" indent="-342729">
              <a:lnSpc>
                <a:spcPct val="200000"/>
              </a:lnSpc>
              <a:buAutoNum type="arabicPlain"/>
              <a:defRPr sz="1399" b="1">
                <a:solidFill>
                  <a:srgbClr val="54585A"/>
                </a:solidFill>
              </a:defRPr>
            </a:lvl1pPr>
            <a:lvl2pPr>
              <a:defRPr sz="1299">
                <a:solidFill>
                  <a:srgbClr val="54585A"/>
                </a:solidFill>
              </a:defRPr>
            </a:lvl2pPr>
            <a:lvl3pPr>
              <a:defRPr sz="1199">
                <a:solidFill>
                  <a:srgbClr val="54585A"/>
                </a:solidFill>
              </a:defRPr>
            </a:lvl3pPr>
            <a:lvl4pPr>
              <a:defRPr sz="1099">
                <a:solidFill>
                  <a:srgbClr val="54585A"/>
                </a:solidFill>
              </a:defRPr>
            </a:lvl4pPr>
            <a:lvl5pPr>
              <a:defRPr>
                <a:solidFill>
                  <a:srgbClr val="54585A"/>
                </a:solidFill>
              </a:defRPr>
            </a:lvl5pPr>
          </a:lstStyle>
          <a:p>
            <a:pPr lvl="0"/>
            <a:r>
              <a:rPr kumimoji="1" lang="ja-JP" altLang="en-US"/>
              <a:t>項目タイトル</a:t>
            </a:r>
            <a:endParaRPr kumimoji="1" lang="en-US" altLang="ja-JP"/>
          </a:p>
          <a:p>
            <a:pPr lvl="0"/>
            <a:r>
              <a:rPr kumimoji="1" lang="ja-JP" altLang="en-US"/>
              <a:t>項目タイトル</a:t>
            </a:r>
            <a:endParaRPr kumimoji="1" lang="en-US" altLang="ja-JP"/>
          </a:p>
          <a:p>
            <a:pPr lvl="0"/>
            <a:r>
              <a:rPr kumimoji="1" lang="ja-JP" altLang="en-US"/>
              <a:t>項目タイトル</a:t>
            </a:r>
            <a:endParaRPr kumimoji="1" lang="en-US" altLang="ja-JP"/>
          </a:p>
          <a:p>
            <a:pPr lvl="0"/>
            <a:r>
              <a:rPr kumimoji="1" lang="ja-JP" altLang="en-US"/>
              <a:t>項目タイトル</a:t>
            </a:r>
            <a:endParaRPr kumimoji="1" lang="en-US" altLang="ja-JP"/>
          </a:p>
          <a:p>
            <a:pPr lvl="0"/>
            <a:r>
              <a:rPr kumimoji="1" lang="ja-JP" altLang="en-US"/>
              <a:t>項目タイトル</a:t>
            </a:r>
            <a:endParaRPr kumimoji="1" lang="en-US" altLang="ja-JP"/>
          </a:p>
        </p:txBody>
      </p:sp>
      <p:sp>
        <p:nvSpPr>
          <p:cNvPr id="22" name="タイトル 1"/>
          <p:cNvSpPr txBox="1">
            <a:spLocks/>
          </p:cNvSpPr>
          <p:nvPr userDrawn="1"/>
        </p:nvSpPr>
        <p:spPr>
          <a:xfrm>
            <a:off x="538923" y="223202"/>
            <a:ext cx="3104923" cy="517521"/>
          </a:xfrm>
          <a:prstGeom prst="rect">
            <a:avLst/>
          </a:prstGeom>
        </p:spPr>
        <p:txBody>
          <a:bodyPr vert="horz" lIns="91392" tIns="45696" rIns="91392" bIns="45696" rtlCol="0" anchor="t" anchorCtr="0">
            <a:noAutofit/>
          </a:bodyPr>
          <a:lstStyle>
            <a:lvl1pPr algn="l" defTabSz="457200" rtl="0" eaLnBrk="1" latinLnBrk="0" hangingPunct="1">
              <a:spcBef>
                <a:spcPct val="0"/>
              </a:spcBef>
              <a:buNone/>
              <a:defRPr kumimoji="1" sz="2800" b="1" kern="1200">
                <a:solidFill>
                  <a:srgbClr val="E75400"/>
                </a:solidFill>
                <a:latin typeface="+mj-lt"/>
                <a:ea typeface="メイリオ"/>
                <a:cs typeface="メイリオ"/>
              </a:defRPr>
            </a:lvl1pPr>
          </a:lstStyle>
          <a:p>
            <a:r>
              <a:rPr lang="en-US" altLang="ja-JP" sz="2799"/>
              <a:t>CONTENTS</a:t>
            </a:r>
            <a:endParaRPr lang="ja-JP" altLang="en-US" sz="2799"/>
          </a:p>
        </p:txBody>
      </p:sp>
      <p:cxnSp>
        <p:nvCxnSpPr>
          <p:cNvPr id="9" name="直線コネクタ 8"/>
          <p:cNvCxnSpPr/>
          <p:nvPr userDrawn="1"/>
        </p:nvCxnSpPr>
        <p:spPr>
          <a:xfrm flipV="1">
            <a:off x="538923" y="223202"/>
            <a:ext cx="11114155" cy="1063"/>
          </a:xfrm>
          <a:prstGeom prst="line">
            <a:avLst/>
          </a:prstGeom>
          <a:ln w="12700">
            <a:solidFill>
              <a:srgbClr val="E75400"/>
            </a:solidFill>
          </a:ln>
          <a:effectLst/>
        </p:spPr>
        <p:style>
          <a:lnRef idx="2">
            <a:schemeClr val="accent1"/>
          </a:lnRef>
          <a:fillRef idx="0">
            <a:schemeClr val="accent1"/>
          </a:fillRef>
          <a:effectRef idx="1">
            <a:schemeClr val="accent1"/>
          </a:effectRef>
          <a:fontRef idx="minor">
            <a:schemeClr val="tx1"/>
          </a:fontRef>
        </p:style>
      </p:cxnSp>
      <p:pic>
        <p:nvPicPr>
          <p:cNvPr id="10" name="図 9" descr="004.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1692" y="6490800"/>
            <a:ext cx="648886" cy="222504"/>
          </a:xfrm>
          <a:prstGeom prst="rect">
            <a:avLst/>
          </a:prstGeom>
        </p:spPr>
      </p:pic>
      <p:cxnSp>
        <p:nvCxnSpPr>
          <p:cNvPr id="11" name="直線コネクタ 10"/>
          <p:cNvCxnSpPr/>
          <p:nvPr userDrawn="1"/>
        </p:nvCxnSpPr>
        <p:spPr>
          <a:xfrm>
            <a:off x="531692" y="6390000"/>
            <a:ext cx="11121386" cy="0"/>
          </a:xfrm>
          <a:prstGeom prst="line">
            <a:avLst/>
          </a:prstGeom>
          <a:ln w="12700">
            <a:solidFill>
              <a:srgbClr val="E7540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470678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内容_1カラム">
    <p:spTree>
      <p:nvGrpSpPr>
        <p:cNvPr id="1" name=""/>
        <p:cNvGrpSpPr/>
        <p:nvPr/>
      </p:nvGrpSpPr>
      <p:grpSpPr>
        <a:xfrm>
          <a:off x="0" y="0"/>
          <a:ext cx="0" cy="0"/>
          <a:chOff x="0" y="0"/>
          <a:chExt cx="0" cy="0"/>
        </a:xfrm>
      </p:grpSpPr>
      <p:sp>
        <p:nvSpPr>
          <p:cNvPr id="17" name="タイトル 1"/>
          <p:cNvSpPr>
            <a:spLocks noGrp="1"/>
          </p:cNvSpPr>
          <p:nvPr>
            <p:ph type="title"/>
          </p:nvPr>
        </p:nvSpPr>
        <p:spPr>
          <a:xfrm>
            <a:off x="538924" y="223202"/>
            <a:ext cx="11114153" cy="759981"/>
          </a:xfrm>
        </p:spPr>
        <p:txBody>
          <a:bodyPr/>
          <a:lstStyle/>
          <a:p>
            <a:r>
              <a:rPr kumimoji="1" lang="ja-JP" altLang="en-US"/>
              <a:t>マスター タイトルの書式設定</a:t>
            </a:r>
          </a:p>
        </p:txBody>
      </p:sp>
      <p:sp>
        <p:nvSpPr>
          <p:cNvPr id="29" name="スライド番号プレースホルダー 5"/>
          <p:cNvSpPr txBox="1">
            <a:spLocks/>
          </p:cNvSpPr>
          <p:nvPr userDrawn="1"/>
        </p:nvSpPr>
        <p:spPr>
          <a:xfrm>
            <a:off x="11273692" y="6431434"/>
            <a:ext cx="476348" cy="270992"/>
          </a:xfrm>
          <a:prstGeom prst="rect">
            <a:avLst/>
          </a:prstGeom>
        </p:spPr>
        <p:txBody>
          <a:bodyPr vert="horz" lIns="91392" tIns="45696" rIns="91392" bIns="45696" rtlCol="0" anchor="ctr"/>
          <a:lstStyle>
            <a:defPPr>
              <a:defRPr lang="ja-JP"/>
            </a:defPPr>
            <a:lvl1pPr marL="0" algn="r" defTabSz="457200" rtl="0" eaLnBrk="1" latinLnBrk="0" hangingPunct="1">
              <a:defRPr kumimoji="1" sz="800" kern="1200">
                <a:solidFill>
                  <a:srgbClr val="54585A"/>
                </a:solidFill>
                <a:latin typeface="メイリオ"/>
                <a:ea typeface="メイリオ"/>
                <a:cs typeface="メイリオ"/>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fld id="{D1F14998-DA37-FD46-99C6-51D9B456538E}" type="slidenum">
              <a:rPr lang="ja-JP" altLang="en-US" sz="800" smtClean="0"/>
              <a:pPr/>
              <a:t>‹#›</a:t>
            </a:fld>
            <a:endParaRPr lang="ja-JP" altLang="en-US" sz="800"/>
          </a:p>
        </p:txBody>
      </p:sp>
      <p:cxnSp>
        <p:nvCxnSpPr>
          <p:cNvPr id="31" name="直線コネクタ 30"/>
          <p:cNvCxnSpPr/>
          <p:nvPr userDrawn="1"/>
        </p:nvCxnSpPr>
        <p:spPr>
          <a:xfrm>
            <a:off x="538923" y="223200"/>
            <a:ext cx="11114155" cy="0"/>
          </a:xfrm>
          <a:prstGeom prst="line">
            <a:avLst/>
          </a:prstGeom>
          <a:ln w="12700">
            <a:solidFill>
              <a:srgbClr val="E75400"/>
            </a:solidFill>
          </a:ln>
          <a:effectLst/>
        </p:spPr>
        <p:style>
          <a:lnRef idx="2">
            <a:schemeClr val="accent1"/>
          </a:lnRef>
          <a:fillRef idx="0">
            <a:schemeClr val="accent1"/>
          </a:fillRef>
          <a:effectRef idx="1">
            <a:schemeClr val="accent1"/>
          </a:effectRef>
          <a:fontRef idx="minor">
            <a:schemeClr val="tx1"/>
          </a:fontRef>
        </p:style>
      </p:cxnSp>
      <p:cxnSp>
        <p:nvCxnSpPr>
          <p:cNvPr id="9" name="直線コネクタ 8"/>
          <p:cNvCxnSpPr/>
          <p:nvPr userDrawn="1"/>
        </p:nvCxnSpPr>
        <p:spPr>
          <a:xfrm>
            <a:off x="531692" y="6390000"/>
            <a:ext cx="11121386" cy="0"/>
          </a:xfrm>
          <a:prstGeom prst="line">
            <a:avLst/>
          </a:prstGeom>
          <a:ln w="12700">
            <a:solidFill>
              <a:srgbClr val="E75400"/>
            </a:solidFill>
          </a:ln>
          <a:effectLst/>
        </p:spPr>
        <p:style>
          <a:lnRef idx="2">
            <a:schemeClr val="accent1"/>
          </a:lnRef>
          <a:fillRef idx="0">
            <a:schemeClr val="accent1"/>
          </a:fillRef>
          <a:effectRef idx="1">
            <a:schemeClr val="accent1"/>
          </a:effectRef>
          <a:fontRef idx="minor">
            <a:schemeClr val="tx1"/>
          </a:fontRef>
        </p:style>
      </p:cxnSp>
      <p:pic>
        <p:nvPicPr>
          <p:cNvPr id="10" name="図 9" descr="004.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1692" y="6490800"/>
            <a:ext cx="648886" cy="222504"/>
          </a:xfrm>
          <a:prstGeom prst="rect">
            <a:avLst/>
          </a:prstGeom>
        </p:spPr>
      </p:pic>
      <p:sp>
        <p:nvSpPr>
          <p:cNvPr id="3" name="コンテンツ プレースホルダー 2"/>
          <p:cNvSpPr>
            <a:spLocks noGrp="1"/>
          </p:cNvSpPr>
          <p:nvPr>
            <p:ph sz="quarter" idx="10"/>
          </p:nvPr>
        </p:nvSpPr>
        <p:spPr>
          <a:xfrm>
            <a:off x="538925" y="1167682"/>
            <a:ext cx="11114152" cy="5037226"/>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p:txBody>
      </p:sp>
    </p:spTree>
    <p:extLst>
      <p:ext uri="{BB962C8B-B14F-4D97-AF65-F5344CB8AC3E}">
        <p14:creationId xmlns:p14="http://schemas.microsoft.com/office/powerpoint/2010/main" val="28964317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内容_2カラム">
    <p:spTree>
      <p:nvGrpSpPr>
        <p:cNvPr id="1" name=""/>
        <p:cNvGrpSpPr/>
        <p:nvPr/>
      </p:nvGrpSpPr>
      <p:grpSpPr>
        <a:xfrm>
          <a:off x="0" y="0"/>
          <a:ext cx="0" cy="0"/>
          <a:chOff x="0" y="0"/>
          <a:chExt cx="0" cy="0"/>
        </a:xfrm>
      </p:grpSpPr>
      <p:sp>
        <p:nvSpPr>
          <p:cNvPr id="2" name="タイトル 1"/>
          <p:cNvSpPr>
            <a:spLocks noGrp="1"/>
          </p:cNvSpPr>
          <p:nvPr>
            <p:ph type="title"/>
          </p:nvPr>
        </p:nvSpPr>
        <p:spPr>
          <a:xfrm>
            <a:off x="538923" y="223202"/>
            <a:ext cx="11114155" cy="759981"/>
          </a:xfrm>
        </p:spPr>
        <p:txBody>
          <a:bodyPr/>
          <a:lstStyle/>
          <a:p>
            <a:r>
              <a:rPr kumimoji="1" lang="ja-JP" altLang="en-US"/>
              <a:t>マスター タイトルの書式設定</a:t>
            </a:r>
          </a:p>
        </p:txBody>
      </p:sp>
      <p:sp>
        <p:nvSpPr>
          <p:cNvPr id="10" name="スライド番号プレースホルダー 5"/>
          <p:cNvSpPr txBox="1">
            <a:spLocks/>
          </p:cNvSpPr>
          <p:nvPr userDrawn="1"/>
        </p:nvSpPr>
        <p:spPr>
          <a:xfrm>
            <a:off x="11273692" y="6431434"/>
            <a:ext cx="476348" cy="270992"/>
          </a:xfrm>
          <a:prstGeom prst="rect">
            <a:avLst/>
          </a:prstGeom>
        </p:spPr>
        <p:txBody>
          <a:bodyPr vert="horz" lIns="91392" tIns="45696" rIns="91392" bIns="45696" rtlCol="0" anchor="ctr"/>
          <a:lstStyle>
            <a:defPPr>
              <a:defRPr lang="ja-JP"/>
            </a:defPPr>
            <a:lvl1pPr marL="0" algn="r" defTabSz="457200" rtl="0" eaLnBrk="1" latinLnBrk="0" hangingPunct="1">
              <a:defRPr kumimoji="1" sz="800" kern="1200">
                <a:solidFill>
                  <a:srgbClr val="54585A"/>
                </a:solidFill>
                <a:latin typeface="メイリオ"/>
                <a:ea typeface="メイリオ"/>
                <a:cs typeface="メイリオ"/>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fld id="{D1F14998-DA37-FD46-99C6-51D9B456538E}" type="slidenum">
              <a:rPr lang="ja-JP" altLang="en-US" sz="800" smtClean="0"/>
              <a:pPr/>
              <a:t>‹#›</a:t>
            </a:fld>
            <a:endParaRPr lang="ja-JP" altLang="en-US" sz="800"/>
          </a:p>
        </p:txBody>
      </p:sp>
      <p:cxnSp>
        <p:nvCxnSpPr>
          <p:cNvPr id="16" name="直線コネクタ 15"/>
          <p:cNvCxnSpPr/>
          <p:nvPr userDrawn="1"/>
        </p:nvCxnSpPr>
        <p:spPr>
          <a:xfrm>
            <a:off x="531692" y="6390000"/>
            <a:ext cx="11121386" cy="0"/>
          </a:xfrm>
          <a:prstGeom prst="line">
            <a:avLst/>
          </a:prstGeom>
          <a:ln w="12700">
            <a:solidFill>
              <a:srgbClr val="E75400"/>
            </a:solidFill>
          </a:ln>
          <a:effectLst/>
        </p:spPr>
        <p:style>
          <a:lnRef idx="2">
            <a:schemeClr val="accent1"/>
          </a:lnRef>
          <a:fillRef idx="0">
            <a:schemeClr val="accent1"/>
          </a:fillRef>
          <a:effectRef idx="1">
            <a:schemeClr val="accent1"/>
          </a:effectRef>
          <a:fontRef idx="minor">
            <a:schemeClr val="tx1"/>
          </a:fontRef>
        </p:style>
      </p:cxnSp>
      <p:cxnSp>
        <p:nvCxnSpPr>
          <p:cNvPr id="17" name="直線コネクタ 16"/>
          <p:cNvCxnSpPr/>
          <p:nvPr userDrawn="1"/>
        </p:nvCxnSpPr>
        <p:spPr>
          <a:xfrm>
            <a:off x="538923" y="223200"/>
            <a:ext cx="11114155" cy="0"/>
          </a:xfrm>
          <a:prstGeom prst="line">
            <a:avLst/>
          </a:prstGeom>
          <a:ln w="12700">
            <a:solidFill>
              <a:srgbClr val="E75400"/>
            </a:solidFill>
          </a:ln>
          <a:effectLst/>
        </p:spPr>
        <p:style>
          <a:lnRef idx="2">
            <a:schemeClr val="accent1"/>
          </a:lnRef>
          <a:fillRef idx="0">
            <a:schemeClr val="accent1"/>
          </a:fillRef>
          <a:effectRef idx="1">
            <a:schemeClr val="accent1"/>
          </a:effectRef>
          <a:fontRef idx="minor">
            <a:schemeClr val="tx1"/>
          </a:fontRef>
        </p:style>
      </p:cxnSp>
      <p:pic>
        <p:nvPicPr>
          <p:cNvPr id="11" name="図 10" descr="004.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1692" y="6490800"/>
            <a:ext cx="648886" cy="222504"/>
          </a:xfrm>
          <a:prstGeom prst="rect">
            <a:avLst/>
          </a:prstGeom>
        </p:spPr>
      </p:pic>
      <p:sp>
        <p:nvSpPr>
          <p:cNvPr id="4" name="コンテンツ プレースホルダー 3"/>
          <p:cNvSpPr>
            <a:spLocks noGrp="1"/>
          </p:cNvSpPr>
          <p:nvPr>
            <p:ph sz="quarter" idx="11"/>
          </p:nvPr>
        </p:nvSpPr>
        <p:spPr>
          <a:xfrm>
            <a:off x="538926" y="1167682"/>
            <a:ext cx="5379367" cy="5028703"/>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p:txBody>
      </p:sp>
      <p:sp>
        <p:nvSpPr>
          <p:cNvPr id="12" name="コンテンツ プレースホルダー 3"/>
          <p:cNvSpPr>
            <a:spLocks noGrp="1"/>
          </p:cNvSpPr>
          <p:nvPr>
            <p:ph sz="quarter" idx="12"/>
          </p:nvPr>
        </p:nvSpPr>
        <p:spPr>
          <a:xfrm>
            <a:off x="6273152" y="1167682"/>
            <a:ext cx="5379367" cy="5028703"/>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p:txBody>
      </p:sp>
    </p:spTree>
    <p:extLst>
      <p:ext uri="{BB962C8B-B14F-4D97-AF65-F5344CB8AC3E}">
        <p14:creationId xmlns:p14="http://schemas.microsoft.com/office/powerpoint/2010/main" val="6664140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内容_3カラム">
    <p:spTree>
      <p:nvGrpSpPr>
        <p:cNvPr id="1" name=""/>
        <p:cNvGrpSpPr/>
        <p:nvPr/>
      </p:nvGrpSpPr>
      <p:grpSpPr>
        <a:xfrm>
          <a:off x="0" y="0"/>
          <a:ext cx="0" cy="0"/>
          <a:chOff x="0" y="0"/>
          <a:chExt cx="0" cy="0"/>
        </a:xfrm>
      </p:grpSpPr>
      <p:sp>
        <p:nvSpPr>
          <p:cNvPr id="2" name="タイトル 1"/>
          <p:cNvSpPr>
            <a:spLocks noGrp="1"/>
          </p:cNvSpPr>
          <p:nvPr>
            <p:ph type="title"/>
          </p:nvPr>
        </p:nvSpPr>
        <p:spPr>
          <a:xfrm>
            <a:off x="538923" y="223202"/>
            <a:ext cx="11114155" cy="759981"/>
          </a:xfrm>
        </p:spPr>
        <p:txBody>
          <a:bodyPr/>
          <a:lstStyle/>
          <a:p>
            <a:r>
              <a:rPr kumimoji="1" lang="ja-JP" altLang="en-US"/>
              <a:t>マスター タイトルの書式設定</a:t>
            </a:r>
          </a:p>
        </p:txBody>
      </p:sp>
      <p:sp>
        <p:nvSpPr>
          <p:cNvPr id="4" name="スライド番号プレースホルダー 5"/>
          <p:cNvSpPr txBox="1">
            <a:spLocks/>
          </p:cNvSpPr>
          <p:nvPr userDrawn="1"/>
        </p:nvSpPr>
        <p:spPr>
          <a:xfrm>
            <a:off x="11273692" y="6431434"/>
            <a:ext cx="476348" cy="270992"/>
          </a:xfrm>
          <a:prstGeom prst="rect">
            <a:avLst/>
          </a:prstGeom>
        </p:spPr>
        <p:txBody>
          <a:bodyPr vert="horz" lIns="91392" tIns="45696" rIns="91392" bIns="45696" rtlCol="0" anchor="ctr"/>
          <a:lstStyle>
            <a:defPPr>
              <a:defRPr lang="ja-JP"/>
            </a:defPPr>
            <a:lvl1pPr marL="0" algn="r" defTabSz="457200" rtl="0" eaLnBrk="1" latinLnBrk="0" hangingPunct="1">
              <a:defRPr kumimoji="1" sz="800" kern="1200">
                <a:solidFill>
                  <a:srgbClr val="54585A"/>
                </a:solidFill>
                <a:latin typeface="メイリオ"/>
                <a:ea typeface="メイリオ"/>
                <a:cs typeface="メイリオ"/>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fld id="{D1F14998-DA37-FD46-99C6-51D9B456538E}" type="slidenum">
              <a:rPr lang="ja-JP" altLang="en-US" sz="800" smtClean="0"/>
              <a:pPr/>
              <a:t>‹#›</a:t>
            </a:fld>
            <a:endParaRPr lang="ja-JP" altLang="en-US" sz="800"/>
          </a:p>
        </p:txBody>
      </p:sp>
      <p:cxnSp>
        <p:nvCxnSpPr>
          <p:cNvPr id="12" name="直線コネクタ 11"/>
          <p:cNvCxnSpPr/>
          <p:nvPr userDrawn="1"/>
        </p:nvCxnSpPr>
        <p:spPr>
          <a:xfrm>
            <a:off x="531692" y="6390000"/>
            <a:ext cx="11121386" cy="0"/>
          </a:xfrm>
          <a:prstGeom prst="line">
            <a:avLst/>
          </a:prstGeom>
          <a:ln w="12700">
            <a:solidFill>
              <a:srgbClr val="E75400"/>
            </a:solidFill>
          </a:ln>
          <a:effectLst/>
        </p:spPr>
        <p:style>
          <a:lnRef idx="2">
            <a:schemeClr val="accent1"/>
          </a:lnRef>
          <a:fillRef idx="0">
            <a:schemeClr val="accent1"/>
          </a:fillRef>
          <a:effectRef idx="1">
            <a:schemeClr val="accent1"/>
          </a:effectRef>
          <a:fontRef idx="minor">
            <a:schemeClr val="tx1"/>
          </a:fontRef>
        </p:style>
      </p:cxnSp>
      <p:cxnSp>
        <p:nvCxnSpPr>
          <p:cNvPr id="15" name="直線コネクタ 14"/>
          <p:cNvCxnSpPr/>
          <p:nvPr userDrawn="1"/>
        </p:nvCxnSpPr>
        <p:spPr>
          <a:xfrm>
            <a:off x="538923" y="223200"/>
            <a:ext cx="11114155" cy="0"/>
          </a:xfrm>
          <a:prstGeom prst="line">
            <a:avLst/>
          </a:prstGeom>
          <a:ln w="12700">
            <a:solidFill>
              <a:srgbClr val="E75400"/>
            </a:solidFill>
          </a:ln>
          <a:effectLst/>
        </p:spPr>
        <p:style>
          <a:lnRef idx="2">
            <a:schemeClr val="accent1"/>
          </a:lnRef>
          <a:fillRef idx="0">
            <a:schemeClr val="accent1"/>
          </a:fillRef>
          <a:effectRef idx="1">
            <a:schemeClr val="accent1"/>
          </a:effectRef>
          <a:fontRef idx="minor">
            <a:schemeClr val="tx1"/>
          </a:fontRef>
        </p:style>
      </p:cxnSp>
      <p:pic>
        <p:nvPicPr>
          <p:cNvPr id="16" name="図 15" descr="004.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1692" y="6490800"/>
            <a:ext cx="648886" cy="222504"/>
          </a:xfrm>
          <a:prstGeom prst="rect">
            <a:avLst/>
          </a:prstGeom>
        </p:spPr>
      </p:pic>
      <p:sp>
        <p:nvSpPr>
          <p:cNvPr id="5" name="コンテンツ プレースホルダー 4"/>
          <p:cNvSpPr>
            <a:spLocks noGrp="1"/>
          </p:cNvSpPr>
          <p:nvPr>
            <p:ph sz="quarter" idx="14"/>
          </p:nvPr>
        </p:nvSpPr>
        <p:spPr>
          <a:xfrm>
            <a:off x="531693" y="1167682"/>
            <a:ext cx="3457205" cy="5037226"/>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p:txBody>
      </p:sp>
      <p:sp>
        <p:nvSpPr>
          <p:cNvPr id="17" name="コンテンツ プレースホルダー 4"/>
          <p:cNvSpPr>
            <a:spLocks noGrp="1"/>
          </p:cNvSpPr>
          <p:nvPr>
            <p:ph sz="quarter" idx="15"/>
          </p:nvPr>
        </p:nvSpPr>
        <p:spPr>
          <a:xfrm>
            <a:off x="4364124" y="1167682"/>
            <a:ext cx="3457205" cy="5037226"/>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p:txBody>
      </p:sp>
      <p:sp>
        <p:nvSpPr>
          <p:cNvPr id="18" name="コンテンツ プレースホルダー 4"/>
          <p:cNvSpPr>
            <a:spLocks noGrp="1"/>
          </p:cNvSpPr>
          <p:nvPr>
            <p:ph sz="quarter" idx="16"/>
          </p:nvPr>
        </p:nvSpPr>
        <p:spPr>
          <a:xfrm>
            <a:off x="8202418" y="1167682"/>
            <a:ext cx="3457205" cy="5037226"/>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p:txBody>
      </p:sp>
    </p:spTree>
    <p:extLst>
      <p:ext uri="{BB962C8B-B14F-4D97-AF65-F5344CB8AC3E}">
        <p14:creationId xmlns:p14="http://schemas.microsoft.com/office/powerpoint/2010/main" val="22887898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内容_4カラム">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スライド番号プレースホルダー 5"/>
          <p:cNvSpPr txBox="1">
            <a:spLocks/>
          </p:cNvSpPr>
          <p:nvPr userDrawn="1"/>
        </p:nvSpPr>
        <p:spPr>
          <a:xfrm>
            <a:off x="11273692" y="6431434"/>
            <a:ext cx="476348" cy="270992"/>
          </a:xfrm>
          <a:prstGeom prst="rect">
            <a:avLst/>
          </a:prstGeom>
        </p:spPr>
        <p:txBody>
          <a:bodyPr vert="horz" lIns="91392" tIns="45696" rIns="91392" bIns="45696" rtlCol="0" anchor="ctr"/>
          <a:lstStyle>
            <a:defPPr>
              <a:defRPr lang="ja-JP"/>
            </a:defPPr>
            <a:lvl1pPr marL="0" algn="r" defTabSz="457200" rtl="0" eaLnBrk="1" latinLnBrk="0" hangingPunct="1">
              <a:defRPr kumimoji="1" sz="800" kern="1200">
                <a:solidFill>
                  <a:srgbClr val="54585A"/>
                </a:solidFill>
                <a:latin typeface="メイリオ"/>
                <a:ea typeface="メイリオ"/>
                <a:cs typeface="メイリオ"/>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fld id="{D1F14998-DA37-FD46-99C6-51D9B456538E}" type="slidenum">
              <a:rPr lang="ja-JP" altLang="en-US" sz="800" smtClean="0"/>
              <a:pPr/>
              <a:t>‹#›</a:t>
            </a:fld>
            <a:endParaRPr lang="ja-JP" altLang="en-US" sz="800"/>
          </a:p>
        </p:txBody>
      </p:sp>
      <p:cxnSp>
        <p:nvCxnSpPr>
          <p:cNvPr id="15" name="直線コネクタ 14"/>
          <p:cNvCxnSpPr/>
          <p:nvPr userDrawn="1"/>
        </p:nvCxnSpPr>
        <p:spPr>
          <a:xfrm>
            <a:off x="531692" y="6390000"/>
            <a:ext cx="11121386" cy="0"/>
          </a:xfrm>
          <a:prstGeom prst="line">
            <a:avLst/>
          </a:prstGeom>
          <a:ln w="12700">
            <a:solidFill>
              <a:srgbClr val="E75400"/>
            </a:solidFill>
          </a:ln>
          <a:effectLst/>
        </p:spPr>
        <p:style>
          <a:lnRef idx="2">
            <a:schemeClr val="accent1"/>
          </a:lnRef>
          <a:fillRef idx="0">
            <a:schemeClr val="accent1"/>
          </a:fillRef>
          <a:effectRef idx="1">
            <a:schemeClr val="accent1"/>
          </a:effectRef>
          <a:fontRef idx="minor">
            <a:schemeClr val="tx1"/>
          </a:fontRef>
        </p:style>
      </p:cxnSp>
      <p:cxnSp>
        <p:nvCxnSpPr>
          <p:cNvPr id="16" name="直線コネクタ 15"/>
          <p:cNvCxnSpPr/>
          <p:nvPr userDrawn="1"/>
        </p:nvCxnSpPr>
        <p:spPr>
          <a:xfrm>
            <a:off x="538923" y="223200"/>
            <a:ext cx="11114155" cy="0"/>
          </a:xfrm>
          <a:prstGeom prst="line">
            <a:avLst/>
          </a:prstGeom>
          <a:ln w="12700">
            <a:solidFill>
              <a:srgbClr val="E75400"/>
            </a:solidFill>
          </a:ln>
          <a:effectLst/>
        </p:spPr>
        <p:style>
          <a:lnRef idx="2">
            <a:schemeClr val="accent1"/>
          </a:lnRef>
          <a:fillRef idx="0">
            <a:schemeClr val="accent1"/>
          </a:fillRef>
          <a:effectRef idx="1">
            <a:schemeClr val="accent1"/>
          </a:effectRef>
          <a:fontRef idx="minor">
            <a:schemeClr val="tx1"/>
          </a:fontRef>
        </p:style>
      </p:cxnSp>
      <p:pic>
        <p:nvPicPr>
          <p:cNvPr id="17" name="図 16" descr="004.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1692" y="6490800"/>
            <a:ext cx="648886" cy="222504"/>
          </a:xfrm>
          <a:prstGeom prst="rect">
            <a:avLst/>
          </a:prstGeom>
        </p:spPr>
      </p:pic>
      <p:sp>
        <p:nvSpPr>
          <p:cNvPr id="5" name="コンテンツ プレースホルダー 4"/>
          <p:cNvSpPr>
            <a:spLocks noGrp="1"/>
          </p:cNvSpPr>
          <p:nvPr>
            <p:ph sz="quarter" idx="16"/>
          </p:nvPr>
        </p:nvSpPr>
        <p:spPr>
          <a:xfrm>
            <a:off x="538923" y="1167682"/>
            <a:ext cx="2545570" cy="5037226"/>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p:txBody>
      </p:sp>
      <p:sp>
        <p:nvSpPr>
          <p:cNvPr id="14" name="コンテンツ プレースホルダー 4"/>
          <p:cNvSpPr>
            <a:spLocks noGrp="1"/>
          </p:cNvSpPr>
          <p:nvPr>
            <p:ph sz="quarter" idx="17"/>
          </p:nvPr>
        </p:nvSpPr>
        <p:spPr>
          <a:xfrm>
            <a:off x="3395103" y="1167682"/>
            <a:ext cx="2545570" cy="5037226"/>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p:txBody>
      </p:sp>
      <p:sp>
        <p:nvSpPr>
          <p:cNvPr id="18" name="コンテンツ プレースホルダー 4"/>
          <p:cNvSpPr>
            <a:spLocks noGrp="1"/>
          </p:cNvSpPr>
          <p:nvPr>
            <p:ph sz="quarter" idx="18"/>
          </p:nvPr>
        </p:nvSpPr>
        <p:spPr>
          <a:xfrm>
            <a:off x="6251327" y="1167682"/>
            <a:ext cx="2545570" cy="5037226"/>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p:txBody>
      </p:sp>
      <p:sp>
        <p:nvSpPr>
          <p:cNvPr id="19" name="コンテンツ プレースホルダー 4"/>
          <p:cNvSpPr>
            <a:spLocks noGrp="1"/>
          </p:cNvSpPr>
          <p:nvPr>
            <p:ph sz="quarter" idx="19"/>
          </p:nvPr>
        </p:nvSpPr>
        <p:spPr>
          <a:xfrm>
            <a:off x="9107530" y="1167682"/>
            <a:ext cx="2545570" cy="5037226"/>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p:txBody>
      </p:sp>
    </p:spTree>
    <p:extLst>
      <p:ext uri="{BB962C8B-B14F-4D97-AF65-F5344CB8AC3E}">
        <p14:creationId xmlns:p14="http://schemas.microsoft.com/office/powerpoint/2010/main" val="25983750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内容_1カラム+タイトル">
    <p:spTree>
      <p:nvGrpSpPr>
        <p:cNvPr id="1" name=""/>
        <p:cNvGrpSpPr/>
        <p:nvPr/>
      </p:nvGrpSpPr>
      <p:grpSpPr>
        <a:xfrm>
          <a:off x="0" y="0"/>
          <a:ext cx="0" cy="0"/>
          <a:chOff x="0" y="0"/>
          <a:chExt cx="0" cy="0"/>
        </a:xfrm>
      </p:grpSpPr>
      <p:sp>
        <p:nvSpPr>
          <p:cNvPr id="2" name="タイトル 1"/>
          <p:cNvSpPr>
            <a:spLocks noGrp="1"/>
          </p:cNvSpPr>
          <p:nvPr>
            <p:ph type="title"/>
          </p:nvPr>
        </p:nvSpPr>
        <p:spPr>
          <a:xfrm>
            <a:off x="538924" y="223202"/>
            <a:ext cx="11114153" cy="759981"/>
          </a:xfrm>
        </p:spPr>
        <p:txBody>
          <a:bodyPr/>
          <a:lstStyle/>
          <a:p>
            <a:r>
              <a:rPr kumimoji="1" lang="ja-JP" altLang="en-US"/>
              <a:t>マスター タイトルの書式設定</a:t>
            </a:r>
          </a:p>
        </p:txBody>
      </p:sp>
      <p:sp>
        <p:nvSpPr>
          <p:cNvPr id="4" name="スライド番号プレースホルダー 5"/>
          <p:cNvSpPr txBox="1">
            <a:spLocks/>
          </p:cNvSpPr>
          <p:nvPr userDrawn="1"/>
        </p:nvSpPr>
        <p:spPr>
          <a:xfrm>
            <a:off x="11273692" y="6431434"/>
            <a:ext cx="476348" cy="270992"/>
          </a:xfrm>
          <a:prstGeom prst="rect">
            <a:avLst/>
          </a:prstGeom>
        </p:spPr>
        <p:txBody>
          <a:bodyPr vert="horz" lIns="91392" tIns="45696" rIns="91392" bIns="45696" rtlCol="0" anchor="ctr"/>
          <a:lstStyle>
            <a:defPPr>
              <a:defRPr lang="ja-JP"/>
            </a:defPPr>
            <a:lvl1pPr marL="0" algn="r" defTabSz="457200" rtl="0" eaLnBrk="1" latinLnBrk="0" hangingPunct="1">
              <a:defRPr kumimoji="1" sz="800" kern="1200">
                <a:solidFill>
                  <a:srgbClr val="54585A"/>
                </a:solidFill>
                <a:latin typeface="メイリオ"/>
                <a:ea typeface="メイリオ"/>
                <a:cs typeface="メイリオ"/>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fld id="{D1F14998-DA37-FD46-99C6-51D9B456538E}" type="slidenum">
              <a:rPr lang="ja-JP" altLang="en-US" sz="800" smtClean="0"/>
              <a:pPr/>
              <a:t>‹#›</a:t>
            </a:fld>
            <a:endParaRPr lang="ja-JP" altLang="en-US" sz="800"/>
          </a:p>
        </p:txBody>
      </p:sp>
      <p:sp>
        <p:nvSpPr>
          <p:cNvPr id="9" name="テキスト プレースホルダー 8"/>
          <p:cNvSpPr>
            <a:spLocks noGrp="1"/>
          </p:cNvSpPr>
          <p:nvPr>
            <p:ph type="body" sz="quarter" idx="10"/>
          </p:nvPr>
        </p:nvSpPr>
        <p:spPr>
          <a:xfrm>
            <a:off x="538926" y="1164569"/>
            <a:ext cx="11114152" cy="528145"/>
          </a:xfrm>
          <a:prstGeom prst="rect">
            <a:avLst/>
          </a:prstGeom>
        </p:spPr>
        <p:txBody>
          <a:bodyPr vert="horz"/>
          <a:lstStyle>
            <a:lvl1pPr marL="0" indent="0">
              <a:buNone/>
              <a:defRPr sz="1699" b="1">
                <a:solidFill>
                  <a:schemeClr val="tx2"/>
                </a:solidFill>
              </a:defRPr>
            </a:lvl1pPr>
          </a:lstStyle>
          <a:p>
            <a:pPr lvl="0"/>
            <a:r>
              <a:rPr kumimoji="1" lang="ja-JP" altLang="en-US"/>
              <a:t>マスター テキスト</a:t>
            </a:r>
          </a:p>
        </p:txBody>
      </p:sp>
      <p:cxnSp>
        <p:nvCxnSpPr>
          <p:cNvPr id="11" name="直線コネクタ 10"/>
          <p:cNvCxnSpPr/>
          <p:nvPr userDrawn="1"/>
        </p:nvCxnSpPr>
        <p:spPr>
          <a:xfrm>
            <a:off x="531692" y="6390000"/>
            <a:ext cx="11121386" cy="0"/>
          </a:xfrm>
          <a:prstGeom prst="line">
            <a:avLst/>
          </a:prstGeom>
          <a:ln w="12700">
            <a:solidFill>
              <a:srgbClr val="E75400"/>
            </a:solidFill>
          </a:ln>
          <a:effectLst/>
        </p:spPr>
        <p:style>
          <a:lnRef idx="2">
            <a:schemeClr val="accent1"/>
          </a:lnRef>
          <a:fillRef idx="0">
            <a:schemeClr val="accent1"/>
          </a:fillRef>
          <a:effectRef idx="1">
            <a:schemeClr val="accent1"/>
          </a:effectRef>
          <a:fontRef idx="minor">
            <a:schemeClr val="tx1"/>
          </a:fontRef>
        </p:style>
      </p:cxnSp>
      <p:cxnSp>
        <p:nvCxnSpPr>
          <p:cNvPr id="12" name="直線コネクタ 11"/>
          <p:cNvCxnSpPr/>
          <p:nvPr userDrawn="1"/>
        </p:nvCxnSpPr>
        <p:spPr>
          <a:xfrm>
            <a:off x="538923" y="223200"/>
            <a:ext cx="11114155" cy="0"/>
          </a:xfrm>
          <a:prstGeom prst="line">
            <a:avLst/>
          </a:prstGeom>
          <a:ln w="12700">
            <a:solidFill>
              <a:srgbClr val="E75400"/>
            </a:solidFill>
          </a:ln>
          <a:effectLst/>
        </p:spPr>
        <p:style>
          <a:lnRef idx="2">
            <a:schemeClr val="accent1"/>
          </a:lnRef>
          <a:fillRef idx="0">
            <a:schemeClr val="accent1"/>
          </a:fillRef>
          <a:effectRef idx="1">
            <a:schemeClr val="accent1"/>
          </a:effectRef>
          <a:fontRef idx="minor">
            <a:schemeClr val="tx1"/>
          </a:fontRef>
        </p:style>
      </p:cxnSp>
      <p:pic>
        <p:nvPicPr>
          <p:cNvPr id="13" name="図 12" descr="004.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1692" y="6490800"/>
            <a:ext cx="648886" cy="222504"/>
          </a:xfrm>
          <a:prstGeom prst="rect">
            <a:avLst/>
          </a:prstGeom>
        </p:spPr>
      </p:pic>
      <p:sp>
        <p:nvSpPr>
          <p:cNvPr id="6" name="コンテンツ プレースホルダー 5"/>
          <p:cNvSpPr>
            <a:spLocks noGrp="1"/>
          </p:cNvSpPr>
          <p:nvPr>
            <p:ph sz="quarter" idx="11"/>
          </p:nvPr>
        </p:nvSpPr>
        <p:spPr>
          <a:xfrm>
            <a:off x="538925" y="1692714"/>
            <a:ext cx="11114151" cy="4538225"/>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p:txBody>
      </p:sp>
    </p:spTree>
    <p:extLst>
      <p:ext uri="{BB962C8B-B14F-4D97-AF65-F5344CB8AC3E}">
        <p14:creationId xmlns:p14="http://schemas.microsoft.com/office/powerpoint/2010/main" val="1339832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EB2EE53-48EE-4F6B-B4AC-F51F68BCC6B2}"/>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435C283-743D-43EE-8041-502E683219E3}"/>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CC6E2E9-74C8-4859-BBE5-F61ABED1F347}"/>
              </a:ext>
            </a:extLst>
          </p:cNvPr>
          <p:cNvSpPr>
            <a:spLocks noGrp="1"/>
          </p:cNvSpPr>
          <p:nvPr>
            <p:ph type="dt" sz="half" idx="10"/>
          </p:nvPr>
        </p:nvSpPr>
        <p:spPr/>
        <p:txBody>
          <a:bodyPr/>
          <a:lstStyle/>
          <a:p>
            <a:fld id="{0167014D-A652-4F12-BF84-ADC7E3CA1249}" type="datetimeFigureOut">
              <a:rPr kumimoji="1" lang="ja-JP" altLang="en-US" smtClean="0"/>
              <a:t>2021/2/12</a:t>
            </a:fld>
            <a:endParaRPr kumimoji="1" lang="ja-JP" altLang="en-US"/>
          </a:p>
        </p:txBody>
      </p:sp>
      <p:sp>
        <p:nvSpPr>
          <p:cNvPr id="5" name="フッター プレースホルダー 4">
            <a:extLst>
              <a:ext uri="{FF2B5EF4-FFF2-40B4-BE49-F238E27FC236}">
                <a16:creationId xmlns:a16="http://schemas.microsoft.com/office/drawing/2014/main" id="{B8E467D2-CD32-4E8F-87B1-C212E0BA3BF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5130E5A-A47C-4752-82A0-9587EFBDB946}"/>
              </a:ext>
            </a:extLst>
          </p:cNvPr>
          <p:cNvSpPr>
            <a:spLocks noGrp="1"/>
          </p:cNvSpPr>
          <p:nvPr>
            <p:ph type="sldNum" sz="quarter" idx="12"/>
          </p:nvPr>
        </p:nvSpPr>
        <p:spPr/>
        <p:txBody>
          <a:bodyPr/>
          <a:lstStyle/>
          <a:p>
            <a:fld id="{0AC4F435-82CF-4942-A78B-8D9FA3C520E1}" type="slidenum">
              <a:rPr kumimoji="1" lang="ja-JP" altLang="en-US" smtClean="0"/>
              <a:t>‹#›</a:t>
            </a:fld>
            <a:endParaRPr kumimoji="1" lang="ja-JP" altLang="en-US"/>
          </a:p>
        </p:txBody>
      </p:sp>
    </p:spTree>
    <p:extLst>
      <p:ext uri="{BB962C8B-B14F-4D97-AF65-F5344CB8AC3E}">
        <p14:creationId xmlns:p14="http://schemas.microsoft.com/office/powerpoint/2010/main" val="34253735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内容_2カラム+タイトル">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4" name="スライド番号プレースホルダー 5"/>
          <p:cNvSpPr txBox="1">
            <a:spLocks/>
          </p:cNvSpPr>
          <p:nvPr userDrawn="1"/>
        </p:nvSpPr>
        <p:spPr>
          <a:xfrm>
            <a:off x="11273692" y="6431434"/>
            <a:ext cx="476348" cy="270992"/>
          </a:xfrm>
          <a:prstGeom prst="rect">
            <a:avLst/>
          </a:prstGeom>
        </p:spPr>
        <p:txBody>
          <a:bodyPr vert="horz" lIns="91392" tIns="45696" rIns="91392" bIns="45696" rtlCol="0" anchor="ctr"/>
          <a:lstStyle>
            <a:defPPr>
              <a:defRPr lang="ja-JP"/>
            </a:defPPr>
            <a:lvl1pPr marL="0" algn="r" defTabSz="457200" rtl="0" eaLnBrk="1" latinLnBrk="0" hangingPunct="1">
              <a:defRPr kumimoji="1" sz="800" kern="1200">
                <a:solidFill>
                  <a:srgbClr val="54585A"/>
                </a:solidFill>
                <a:latin typeface="メイリオ"/>
                <a:ea typeface="メイリオ"/>
                <a:cs typeface="メイリオ"/>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fld id="{D1F14998-DA37-FD46-99C6-51D9B456538E}" type="slidenum">
              <a:rPr lang="ja-JP" altLang="en-US" sz="800" smtClean="0"/>
              <a:pPr/>
              <a:t>‹#›</a:t>
            </a:fld>
            <a:endParaRPr lang="ja-JP" altLang="en-US" sz="800"/>
          </a:p>
        </p:txBody>
      </p:sp>
      <p:sp>
        <p:nvSpPr>
          <p:cNvPr id="9" name="テキスト プレースホルダー 8"/>
          <p:cNvSpPr>
            <a:spLocks noGrp="1"/>
          </p:cNvSpPr>
          <p:nvPr>
            <p:ph type="body" sz="quarter" idx="11"/>
          </p:nvPr>
        </p:nvSpPr>
        <p:spPr>
          <a:xfrm>
            <a:off x="538926" y="1173091"/>
            <a:ext cx="5369506" cy="528145"/>
          </a:xfrm>
          <a:prstGeom prst="rect">
            <a:avLst/>
          </a:prstGeom>
        </p:spPr>
        <p:txBody>
          <a:bodyPr vert="horz"/>
          <a:lstStyle>
            <a:lvl1pPr marL="0" indent="0">
              <a:buNone/>
              <a:defRPr sz="1699" b="1">
                <a:solidFill>
                  <a:schemeClr val="tx2"/>
                </a:solidFill>
              </a:defRPr>
            </a:lvl1pPr>
          </a:lstStyle>
          <a:p>
            <a:pPr lvl="0"/>
            <a:r>
              <a:rPr kumimoji="1" lang="ja-JP" altLang="en-US"/>
              <a:t>マスター テキスト</a:t>
            </a:r>
          </a:p>
        </p:txBody>
      </p:sp>
      <p:sp>
        <p:nvSpPr>
          <p:cNvPr id="10" name="テキスト プレースホルダー 8"/>
          <p:cNvSpPr>
            <a:spLocks noGrp="1"/>
          </p:cNvSpPr>
          <p:nvPr>
            <p:ph type="body" sz="quarter" idx="12"/>
          </p:nvPr>
        </p:nvSpPr>
        <p:spPr>
          <a:xfrm>
            <a:off x="6283571" y="1178499"/>
            <a:ext cx="5369506" cy="528145"/>
          </a:xfrm>
          <a:prstGeom prst="rect">
            <a:avLst/>
          </a:prstGeom>
        </p:spPr>
        <p:txBody>
          <a:bodyPr vert="horz"/>
          <a:lstStyle>
            <a:lvl1pPr marL="0" indent="0">
              <a:buNone/>
              <a:defRPr sz="1699" b="1">
                <a:solidFill>
                  <a:schemeClr val="tx2"/>
                </a:solidFill>
              </a:defRPr>
            </a:lvl1pPr>
          </a:lstStyle>
          <a:p>
            <a:pPr lvl="0"/>
            <a:r>
              <a:rPr kumimoji="1" lang="ja-JP" altLang="en-US"/>
              <a:t>マスター テキスト</a:t>
            </a:r>
          </a:p>
        </p:txBody>
      </p:sp>
      <p:cxnSp>
        <p:nvCxnSpPr>
          <p:cNvPr id="12" name="直線コネクタ 11"/>
          <p:cNvCxnSpPr/>
          <p:nvPr userDrawn="1"/>
        </p:nvCxnSpPr>
        <p:spPr>
          <a:xfrm>
            <a:off x="531692" y="6390000"/>
            <a:ext cx="11121386" cy="0"/>
          </a:xfrm>
          <a:prstGeom prst="line">
            <a:avLst/>
          </a:prstGeom>
          <a:ln w="12700">
            <a:solidFill>
              <a:srgbClr val="E75400"/>
            </a:solidFill>
          </a:ln>
          <a:effectLst/>
        </p:spPr>
        <p:style>
          <a:lnRef idx="2">
            <a:schemeClr val="accent1"/>
          </a:lnRef>
          <a:fillRef idx="0">
            <a:schemeClr val="accent1"/>
          </a:fillRef>
          <a:effectRef idx="1">
            <a:schemeClr val="accent1"/>
          </a:effectRef>
          <a:fontRef idx="minor">
            <a:schemeClr val="tx1"/>
          </a:fontRef>
        </p:style>
      </p:cxnSp>
      <p:cxnSp>
        <p:nvCxnSpPr>
          <p:cNvPr id="13" name="直線コネクタ 12"/>
          <p:cNvCxnSpPr/>
          <p:nvPr userDrawn="1"/>
        </p:nvCxnSpPr>
        <p:spPr>
          <a:xfrm>
            <a:off x="538923" y="223200"/>
            <a:ext cx="11114155" cy="0"/>
          </a:xfrm>
          <a:prstGeom prst="line">
            <a:avLst/>
          </a:prstGeom>
          <a:ln w="12700">
            <a:solidFill>
              <a:srgbClr val="E75400"/>
            </a:solidFill>
          </a:ln>
          <a:effectLst/>
        </p:spPr>
        <p:style>
          <a:lnRef idx="2">
            <a:schemeClr val="accent1"/>
          </a:lnRef>
          <a:fillRef idx="0">
            <a:schemeClr val="accent1"/>
          </a:fillRef>
          <a:effectRef idx="1">
            <a:schemeClr val="accent1"/>
          </a:effectRef>
          <a:fontRef idx="minor">
            <a:schemeClr val="tx1"/>
          </a:fontRef>
        </p:style>
      </p:cxnSp>
      <p:pic>
        <p:nvPicPr>
          <p:cNvPr id="14" name="図 13" descr="004.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1692" y="6490800"/>
            <a:ext cx="648886" cy="222504"/>
          </a:xfrm>
          <a:prstGeom prst="rect">
            <a:avLst/>
          </a:prstGeom>
        </p:spPr>
      </p:pic>
      <p:sp>
        <p:nvSpPr>
          <p:cNvPr id="6" name="コンテンツ プレースホルダー 5"/>
          <p:cNvSpPr>
            <a:spLocks noGrp="1"/>
          </p:cNvSpPr>
          <p:nvPr>
            <p:ph sz="quarter" idx="13"/>
          </p:nvPr>
        </p:nvSpPr>
        <p:spPr>
          <a:xfrm>
            <a:off x="538925" y="1706643"/>
            <a:ext cx="5369847" cy="4489370"/>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p:txBody>
      </p:sp>
      <p:sp>
        <p:nvSpPr>
          <p:cNvPr id="15" name="コンテンツ プレースホルダー 5"/>
          <p:cNvSpPr>
            <a:spLocks noGrp="1"/>
          </p:cNvSpPr>
          <p:nvPr>
            <p:ph sz="quarter" idx="14"/>
          </p:nvPr>
        </p:nvSpPr>
        <p:spPr>
          <a:xfrm>
            <a:off x="6283230" y="1706643"/>
            <a:ext cx="5369847" cy="4489370"/>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p:txBody>
      </p:sp>
    </p:spTree>
    <p:extLst>
      <p:ext uri="{BB962C8B-B14F-4D97-AF65-F5344CB8AC3E}">
        <p14:creationId xmlns:p14="http://schemas.microsoft.com/office/powerpoint/2010/main" val="312042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内容_テキスト/図">
    <p:spTree>
      <p:nvGrpSpPr>
        <p:cNvPr id="1" name=""/>
        <p:cNvGrpSpPr/>
        <p:nvPr/>
      </p:nvGrpSpPr>
      <p:grpSpPr>
        <a:xfrm>
          <a:off x="0" y="0"/>
          <a:ext cx="0" cy="0"/>
          <a:chOff x="0" y="0"/>
          <a:chExt cx="0" cy="0"/>
        </a:xfrm>
      </p:grpSpPr>
      <p:sp>
        <p:nvSpPr>
          <p:cNvPr id="2" name="タイトル 1"/>
          <p:cNvSpPr>
            <a:spLocks noGrp="1"/>
          </p:cNvSpPr>
          <p:nvPr>
            <p:ph type="title"/>
          </p:nvPr>
        </p:nvSpPr>
        <p:spPr>
          <a:xfrm>
            <a:off x="538923" y="223202"/>
            <a:ext cx="11114155" cy="759981"/>
          </a:xfrm>
        </p:spPr>
        <p:txBody>
          <a:bodyPr/>
          <a:lstStyle/>
          <a:p>
            <a:r>
              <a:rPr kumimoji="1" lang="ja-JP" altLang="en-US"/>
              <a:t>マスター タイトルの書式設定</a:t>
            </a:r>
          </a:p>
        </p:txBody>
      </p:sp>
      <p:sp>
        <p:nvSpPr>
          <p:cNvPr id="3" name="スライド番号プレースホルダー 5"/>
          <p:cNvSpPr txBox="1">
            <a:spLocks/>
          </p:cNvSpPr>
          <p:nvPr userDrawn="1"/>
        </p:nvSpPr>
        <p:spPr>
          <a:xfrm>
            <a:off x="11273692" y="6431434"/>
            <a:ext cx="476348" cy="270992"/>
          </a:xfrm>
          <a:prstGeom prst="rect">
            <a:avLst/>
          </a:prstGeom>
        </p:spPr>
        <p:txBody>
          <a:bodyPr vert="horz" lIns="91392" tIns="45696" rIns="91392" bIns="45696" rtlCol="0" anchor="ctr"/>
          <a:lstStyle>
            <a:defPPr>
              <a:defRPr lang="ja-JP"/>
            </a:defPPr>
            <a:lvl1pPr marL="0" algn="r" defTabSz="457200" rtl="0" eaLnBrk="1" latinLnBrk="0" hangingPunct="1">
              <a:defRPr kumimoji="1" sz="800" kern="1200">
                <a:solidFill>
                  <a:srgbClr val="54585A"/>
                </a:solidFill>
                <a:latin typeface="メイリオ"/>
                <a:ea typeface="メイリオ"/>
                <a:cs typeface="メイリオ"/>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fld id="{D1F14998-DA37-FD46-99C6-51D9B456538E}" type="slidenum">
              <a:rPr lang="ja-JP" altLang="en-US" sz="800" smtClean="0"/>
              <a:pPr/>
              <a:t>‹#›</a:t>
            </a:fld>
            <a:endParaRPr lang="ja-JP" altLang="en-US" sz="800"/>
          </a:p>
        </p:txBody>
      </p:sp>
      <p:sp>
        <p:nvSpPr>
          <p:cNvPr id="7" name="図プレースホルダー 6"/>
          <p:cNvSpPr>
            <a:spLocks noGrp="1"/>
          </p:cNvSpPr>
          <p:nvPr>
            <p:ph type="pic" sz="quarter" idx="10"/>
          </p:nvPr>
        </p:nvSpPr>
        <p:spPr>
          <a:xfrm>
            <a:off x="4370672" y="1176207"/>
            <a:ext cx="7282409" cy="5028703"/>
          </a:xfrm>
          <a:prstGeom prst="rect">
            <a:avLst/>
          </a:prstGeom>
        </p:spPr>
        <p:txBody>
          <a:bodyPr vert="horz"/>
          <a:lstStyle>
            <a:lvl1pPr marL="0" indent="0">
              <a:buFontTx/>
              <a:buNone/>
              <a:defRPr/>
            </a:lvl1pPr>
          </a:lstStyle>
          <a:p>
            <a:endParaRPr kumimoji="1" lang="ja-JP" altLang="en-US"/>
          </a:p>
        </p:txBody>
      </p:sp>
      <p:cxnSp>
        <p:nvCxnSpPr>
          <p:cNvPr id="12" name="直線コネクタ 11"/>
          <p:cNvCxnSpPr/>
          <p:nvPr userDrawn="1"/>
        </p:nvCxnSpPr>
        <p:spPr>
          <a:xfrm>
            <a:off x="531692" y="6390000"/>
            <a:ext cx="11121386" cy="0"/>
          </a:xfrm>
          <a:prstGeom prst="line">
            <a:avLst/>
          </a:prstGeom>
          <a:ln w="12700">
            <a:solidFill>
              <a:srgbClr val="E75400"/>
            </a:solidFill>
          </a:ln>
          <a:effectLst/>
        </p:spPr>
        <p:style>
          <a:lnRef idx="2">
            <a:schemeClr val="accent1"/>
          </a:lnRef>
          <a:fillRef idx="0">
            <a:schemeClr val="accent1"/>
          </a:fillRef>
          <a:effectRef idx="1">
            <a:schemeClr val="accent1"/>
          </a:effectRef>
          <a:fontRef idx="minor">
            <a:schemeClr val="tx1"/>
          </a:fontRef>
        </p:style>
      </p:cxnSp>
      <p:cxnSp>
        <p:nvCxnSpPr>
          <p:cNvPr id="13" name="直線コネクタ 12"/>
          <p:cNvCxnSpPr/>
          <p:nvPr userDrawn="1"/>
        </p:nvCxnSpPr>
        <p:spPr>
          <a:xfrm>
            <a:off x="538923" y="223200"/>
            <a:ext cx="11114155" cy="0"/>
          </a:xfrm>
          <a:prstGeom prst="line">
            <a:avLst/>
          </a:prstGeom>
          <a:ln w="12700">
            <a:solidFill>
              <a:srgbClr val="E75400"/>
            </a:solidFill>
          </a:ln>
          <a:effectLst/>
        </p:spPr>
        <p:style>
          <a:lnRef idx="2">
            <a:schemeClr val="accent1"/>
          </a:lnRef>
          <a:fillRef idx="0">
            <a:schemeClr val="accent1"/>
          </a:fillRef>
          <a:effectRef idx="1">
            <a:schemeClr val="accent1"/>
          </a:effectRef>
          <a:fontRef idx="minor">
            <a:schemeClr val="tx1"/>
          </a:fontRef>
        </p:style>
      </p:cxnSp>
      <p:pic>
        <p:nvPicPr>
          <p:cNvPr id="11" name="図 10" descr="004.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1692" y="6490800"/>
            <a:ext cx="648886" cy="222504"/>
          </a:xfrm>
          <a:prstGeom prst="rect">
            <a:avLst/>
          </a:prstGeom>
        </p:spPr>
      </p:pic>
      <p:sp>
        <p:nvSpPr>
          <p:cNvPr id="5" name="コンテンツ プレースホルダー 4"/>
          <p:cNvSpPr>
            <a:spLocks noGrp="1"/>
          </p:cNvSpPr>
          <p:nvPr>
            <p:ph sz="quarter" idx="11"/>
          </p:nvPr>
        </p:nvSpPr>
        <p:spPr>
          <a:xfrm>
            <a:off x="538925" y="1176207"/>
            <a:ext cx="3449973" cy="5028702"/>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p:txBody>
      </p:sp>
    </p:spTree>
    <p:extLst>
      <p:ext uri="{BB962C8B-B14F-4D97-AF65-F5344CB8AC3E}">
        <p14:creationId xmlns:p14="http://schemas.microsoft.com/office/powerpoint/2010/main" val="31420489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エンドスライド">
    <p:spTree>
      <p:nvGrpSpPr>
        <p:cNvPr id="1" name=""/>
        <p:cNvGrpSpPr/>
        <p:nvPr/>
      </p:nvGrpSpPr>
      <p:grpSpPr>
        <a:xfrm>
          <a:off x="0" y="0"/>
          <a:ext cx="0" cy="0"/>
          <a:chOff x="0" y="0"/>
          <a:chExt cx="0" cy="0"/>
        </a:xfrm>
      </p:grpSpPr>
      <p:pic>
        <p:nvPicPr>
          <p:cNvPr id="3" name="図 2" descr="003.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275405" y="2990668"/>
            <a:ext cx="1638057" cy="880262"/>
          </a:xfrm>
          <a:prstGeom prst="rect">
            <a:avLst/>
          </a:prstGeom>
        </p:spPr>
      </p:pic>
    </p:spTree>
    <p:extLst>
      <p:ext uri="{BB962C8B-B14F-4D97-AF65-F5344CB8AC3E}">
        <p14:creationId xmlns:p14="http://schemas.microsoft.com/office/powerpoint/2010/main" val="41602734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タイトルスライド">
    <p:spTree>
      <p:nvGrpSpPr>
        <p:cNvPr id="1" name=""/>
        <p:cNvGrpSpPr/>
        <p:nvPr/>
      </p:nvGrpSpPr>
      <p:grpSpPr>
        <a:xfrm>
          <a:off x="0" y="0"/>
          <a:ext cx="0" cy="0"/>
          <a:chOff x="0" y="0"/>
          <a:chExt cx="0" cy="0"/>
        </a:xfrm>
      </p:grpSpPr>
      <p:sp>
        <p:nvSpPr>
          <p:cNvPr id="11" name="正方形/長方形 10"/>
          <p:cNvSpPr/>
          <p:nvPr userDrawn="1"/>
        </p:nvSpPr>
        <p:spPr>
          <a:xfrm>
            <a:off x="286512" y="755999"/>
            <a:ext cx="11618976" cy="490185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800"/>
          </a:p>
        </p:txBody>
      </p:sp>
      <p:sp>
        <p:nvSpPr>
          <p:cNvPr id="33" name="タイトル 1"/>
          <p:cNvSpPr>
            <a:spLocks noGrp="1"/>
          </p:cNvSpPr>
          <p:nvPr>
            <p:ph type="ctrTitle" hasCustomPrompt="1"/>
          </p:nvPr>
        </p:nvSpPr>
        <p:spPr>
          <a:xfrm>
            <a:off x="720862" y="1167901"/>
            <a:ext cx="9843692" cy="939067"/>
          </a:xfrm>
        </p:spPr>
        <p:txBody>
          <a:bodyPr lIns="0" anchor="t" anchorCtr="0">
            <a:normAutofit/>
          </a:bodyPr>
          <a:lstStyle>
            <a:lvl1pPr algn="l">
              <a:lnSpc>
                <a:spcPct val="130000"/>
              </a:lnSpc>
              <a:defRPr sz="2300" b="1">
                <a:solidFill>
                  <a:srgbClr val="54585A"/>
                </a:solidFill>
                <a:latin typeface="メイリオ"/>
                <a:ea typeface="メイリオ"/>
                <a:cs typeface="メイリオ"/>
              </a:defRPr>
            </a:lvl1pPr>
          </a:lstStyle>
          <a:p>
            <a:r>
              <a:rPr kumimoji="1" lang="ja-JP" altLang="en-US"/>
              <a:t>文書タイトル</a:t>
            </a:r>
          </a:p>
        </p:txBody>
      </p:sp>
      <p:sp>
        <p:nvSpPr>
          <p:cNvPr id="35" name="正方形/長方形 34"/>
          <p:cNvSpPr/>
          <p:nvPr userDrawn="1"/>
        </p:nvSpPr>
        <p:spPr>
          <a:xfrm>
            <a:off x="538923" y="223200"/>
            <a:ext cx="11114154" cy="6336000"/>
          </a:xfrm>
          <a:prstGeom prst="rect">
            <a:avLst/>
          </a:prstGeom>
          <a:noFill/>
          <a:ln>
            <a:solidFill>
              <a:srgbClr val="E754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800"/>
          </a:p>
        </p:txBody>
      </p:sp>
      <p:sp>
        <p:nvSpPr>
          <p:cNvPr id="36" name="サブタイトル 2"/>
          <p:cNvSpPr txBox="1">
            <a:spLocks/>
          </p:cNvSpPr>
          <p:nvPr userDrawn="1"/>
        </p:nvSpPr>
        <p:spPr>
          <a:xfrm>
            <a:off x="8555942" y="6587642"/>
            <a:ext cx="3202460" cy="180480"/>
          </a:xfrm>
          <a:prstGeom prst="rect">
            <a:avLst/>
          </a:prstGeom>
        </p:spPr>
        <p:txBody>
          <a:bodyPr vert="horz" lIns="91440" tIns="45720" rIns="91440" bIns="45720" rtlCol="0">
            <a:normAutofit lnSpcReduction="10000"/>
          </a:bodyPr>
          <a:lstStyle>
            <a:lvl1pPr marL="0" indent="0" algn="l" defTabSz="457200" rtl="0" eaLnBrk="1" latinLnBrk="0" hangingPunct="1">
              <a:spcBef>
                <a:spcPct val="20000"/>
              </a:spcBef>
              <a:buFont typeface="Arial"/>
              <a:buNone/>
              <a:defRPr kumimoji="1" sz="2100" kern="1200">
                <a:solidFill>
                  <a:schemeClr val="tx1">
                    <a:tint val="75000"/>
                  </a:schemeClr>
                </a:solidFill>
                <a:latin typeface="メイリオ"/>
                <a:ea typeface="メイリオ"/>
                <a:cs typeface="メイリオ"/>
              </a:defRPr>
            </a:lvl1pPr>
            <a:lvl2pPr marL="457200" indent="0" algn="ctr" defTabSz="457200" rtl="0" eaLnBrk="1" latinLnBrk="0" hangingPunct="1">
              <a:spcBef>
                <a:spcPct val="20000"/>
              </a:spcBef>
              <a:buFont typeface="Arial"/>
              <a:buNone/>
              <a:defRPr kumimoji="1"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kumimoji="1"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pPr algn="r"/>
            <a:r>
              <a:rPr lang="en-US" altLang="ja-JP" sz="600" b="0">
                <a:solidFill>
                  <a:srgbClr val="54585A"/>
                </a:solidFill>
                <a:latin typeface="+mj-lt"/>
              </a:rPr>
              <a:t>Copyright © LIXIL Group Corporation. All rights reserved.</a:t>
            </a:r>
            <a:endParaRPr lang="ja-JP" altLang="en-US" sz="600" b="0">
              <a:solidFill>
                <a:srgbClr val="54585A"/>
              </a:solidFill>
              <a:latin typeface="+mj-lt"/>
            </a:endParaRPr>
          </a:p>
        </p:txBody>
      </p:sp>
      <p:sp>
        <p:nvSpPr>
          <p:cNvPr id="37" name="テキスト プレースホルダー 25"/>
          <p:cNvSpPr>
            <a:spLocks noGrp="1"/>
          </p:cNvSpPr>
          <p:nvPr>
            <p:ph type="body" sz="quarter" idx="14" hasCustomPrompt="1"/>
          </p:nvPr>
        </p:nvSpPr>
        <p:spPr>
          <a:xfrm>
            <a:off x="720862" y="3103088"/>
            <a:ext cx="4085493" cy="303250"/>
          </a:xfrm>
          <a:prstGeom prst="rect">
            <a:avLst/>
          </a:prstGeom>
        </p:spPr>
        <p:txBody>
          <a:bodyPr lIns="36000"/>
          <a:lstStyle>
            <a:lvl1pPr marL="0" indent="0">
              <a:buNone/>
              <a:defRPr sz="1500" b="1">
                <a:solidFill>
                  <a:srgbClr val="54585A"/>
                </a:solidFill>
              </a:defRPr>
            </a:lvl1pPr>
            <a:lvl2pPr>
              <a:defRPr sz="1400"/>
            </a:lvl2pPr>
            <a:lvl3pPr>
              <a:defRPr sz="1300"/>
            </a:lvl3pPr>
            <a:lvl4pPr>
              <a:defRPr sz="1200"/>
            </a:lvl4pPr>
            <a:lvl5pPr>
              <a:defRPr sz="1100"/>
            </a:lvl5pPr>
          </a:lstStyle>
          <a:p>
            <a:pPr lvl="0"/>
            <a:r>
              <a:rPr kumimoji="1" lang="ja-JP" altLang="en-US"/>
              <a:t>氏名</a:t>
            </a:r>
          </a:p>
        </p:txBody>
      </p:sp>
      <p:sp>
        <p:nvSpPr>
          <p:cNvPr id="38" name="テキスト プレースホルダー 27"/>
          <p:cNvSpPr>
            <a:spLocks noGrp="1"/>
          </p:cNvSpPr>
          <p:nvPr>
            <p:ph type="body" sz="quarter" idx="15" hasCustomPrompt="1"/>
          </p:nvPr>
        </p:nvSpPr>
        <p:spPr>
          <a:xfrm>
            <a:off x="720862" y="3406338"/>
            <a:ext cx="4085493" cy="388408"/>
          </a:xfrm>
          <a:prstGeom prst="rect">
            <a:avLst/>
          </a:prstGeom>
        </p:spPr>
        <p:txBody>
          <a:bodyPr lIns="36000"/>
          <a:lstStyle>
            <a:lvl1pPr marL="0" indent="0">
              <a:buNone/>
              <a:defRPr sz="1500" b="0">
                <a:solidFill>
                  <a:srgbClr val="54585A"/>
                </a:solidFill>
              </a:defRPr>
            </a:lvl1pPr>
          </a:lstStyle>
          <a:p>
            <a:pPr lvl="0"/>
            <a:r>
              <a:rPr kumimoji="1" lang="ja-JP" altLang="en-US"/>
              <a:t>部署</a:t>
            </a:r>
          </a:p>
        </p:txBody>
      </p:sp>
      <p:sp>
        <p:nvSpPr>
          <p:cNvPr id="39" name="テキスト プレースホルダー 29"/>
          <p:cNvSpPr>
            <a:spLocks noGrp="1"/>
          </p:cNvSpPr>
          <p:nvPr>
            <p:ph type="body" sz="quarter" idx="16" hasCustomPrompt="1"/>
          </p:nvPr>
        </p:nvSpPr>
        <p:spPr>
          <a:xfrm>
            <a:off x="720862" y="3836022"/>
            <a:ext cx="4085493" cy="323846"/>
          </a:xfrm>
          <a:prstGeom prst="rect">
            <a:avLst/>
          </a:prstGeom>
        </p:spPr>
        <p:txBody>
          <a:bodyPr lIns="36000"/>
          <a:lstStyle>
            <a:lvl1pPr marL="0" indent="0">
              <a:buNone/>
              <a:defRPr sz="1200">
                <a:solidFill>
                  <a:srgbClr val="54585A"/>
                </a:solidFill>
              </a:defRPr>
            </a:lvl1pPr>
          </a:lstStyle>
          <a:p>
            <a:pPr lvl="0"/>
            <a:r>
              <a:rPr kumimoji="1" lang="en-US" altLang="ja-JP"/>
              <a:t>2016</a:t>
            </a:r>
            <a:r>
              <a:rPr kumimoji="1" lang="ja-JP" altLang="en-US"/>
              <a:t>年</a:t>
            </a:r>
            <a:r>
              <a:rPr kumimoji="1" lang="en-US" altLang="ja-JP"/>
              <a:t>10</a:t>
            </a:r>
            <a:r>
              <a:rPr kumimoji="1" lang="ja-JP" altLang="en-US"/>
              <a:t>月</a:t>
            </a:r>
            <a:r>
              <a:rPr kumimoji="1" lang="en-US" altLang="ja-JP"/>
              <a:t>1</a:t>
            </a:r>
            <a:r>
              <a:rPr kumimoji="1" lang="ja-JP" altLang="en-US"/>
              <a:t>日</a:t>
            </a:r>
          </a:p>
        </p:txBody>
      </p:sp>
      <p:pic>
        <p:nvPicPr>
          <p:cNvPr id="42" name="図 41" descr="002.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40738" y="5917358"/>
            <a:ext cx="2550942" cy="396240"/>
          </a:xfrm>
          <a:prstGeom prst="rect">
            <a:avLst/>
          </a:prstGeom>
        </p:spPr>
      </p:pic>
      <p:grpSp>
        <p:nvGrpSpPr>
          <p:cNvPr id="2" name="図形グループ 1"/>
          <p:cNvGrpSpPr/>
          <p:nvPr userDrawn="1"/>
        </p:nvGrpSpPr>
        <p:grpSpPr>
          <a:xfrm>
            <a:off x="396097" y="1231720"/>
            <a:ext cx="285653" cy="914580"/>
            <a:chOff x="321828" y="1231720"/>
            <a:chExt cx="232093" cy="914580"/>
          </a:xfrm>
        </p:grpSpPr>
        <p:sp>
          <p:nvSpPr>
            <p:cNvPr id="16" name="正方形/長方形 15"/>
            <p:cNvSpPr/>
            <p:nvPr userDrawn="1"/>
          </p:nvSpPr>
          <p:spPr>
            <a:xfrm>
              <a:off x="321828" y="1231720"/>
              <a:ext cx="232093" cy="91458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800"/>
            </a:p>
          </p:txBody>
        </p:sp>
        <p:pic>
          <p:nvPicPr>
            <p:cNvPr id="13" name="図 12"/>
            <p:cNvPicPr>
              <a:picLocks/>
            </p:cNvPicPr>
            <p:nvPr userDrawn="1"/>
          </p:nvPicPr>
          <p:blipFill>
            <a:blip r:embed="rId3" cstate="email">
              <a:extLst>
                <a:ext uri="{28A0092B-C50C-407E-A947-70E740481C1C}">
                  <a14:useLocalDpi xmlns:a14="http://schemas.microsoft.com/office/drawing/2010/main"/>
                </a:ext>
              </a:extLst>
            </a:blip>
            <a:stretch>
              <a:fillRect/>
            </a:stretch>
          </p:blipFill>
          <p:spPr>
            <a:xfrm>
              <a:off x="404586" y="1379537"/>
              <a:ext cx="95758" cy="194400"/>
            </a:xfrm>
            <a:prstGeom prst="rect">
              <a:avLst/>
            </a:prstGeom>
          </p:spPr>
        </p:pic>
      </p:grpSp>
    </p:spTree>
    <p:extLst>
      <p:ext uri="{BB962C8B-B14F-4D97-AF65-F5344CB8AC3E}">
        <p14:creationId xmlns:p14="http://schemas.microsoft.com/office/powerpoint/2010/main" val="31692605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2_目次">
    <p:spTree>
      <p:nvGrpSpPr>
        <p:cNvPr id="1" name=""/>
        <p:cNvGrpSpPr/>
        <p:nvPr/>
      </p:nvGrpSpPr>
      <p:grpSpPr>
        <a:xfrm>
          <a:off x="0" y="0"/>
          <a:ext cx="0" cy="0"/>
          <a:chOff x="0" y="0"/>
          <a:chExt cx="0" cy="0"/>
        </a:xfrm>
      </p:grpSpPr>
      <p:sp>
        <p:nvSpPr>
          <p:cNvPr id="19" name="スライド番号プレースホルダー 5"/>
          <p:cNvSpPr>
            <a:spLocks noGrp="1"/>
          </p:cNvSpPr>
          <p:nvPr>
            <p:ph type="sldNum" sz="quarter" idx="4"/>
          </p:nvPr>
        </p:nvSpPr>
        <p:spPr>
          <a:xfrm>
            <a:off x="11273692" y="6431434"/>
            <a:ext cx="476348" cy="270992"/>
          </a:xfrm>
          <a:prstGeom prst="rect">
            <a:avLst/>
          </a:prstGeom>
        </p:spPr>
        <p:txBody>
          <a:bodyPr vert="horz" lIns="91440" tIns="45720" rIns="91440" bIns="45720" rtlCol="0" anchor="ctr"/>
          <a:lstStyle>
            <a:lvl1pPr algn="r">
              <a:defRPr sz="800">
                <a:solidFill>
                  <a:srgbClr val="54585A"/>
                </a:solidFill>
                <a:latin typeface="メイリオ"/>
                <a:ea typeface="メイリオ"/>
                <a:cs typeface="メイリオ"/>
              </a:defRPr>
            </a:lvl1pPr>
          </a:lstStyle>
          <a:p>
            <a:fld id="{D1F14998-DA37-FD46-99C6-51D9B456538E}" type="slidenum">
              <a:rPr lang="ja-JP" altLang="en-US" smtClean="0"/>
              <a:pPr/>
              <a:t>‹#›</a:t>
            </a:fld>
            <a:endParaRPr lang="ja-JP" altLang="en-US"/>
          </a:p>
        </p:txBody>
      </p:sp>
      <p:sp>
        <p:nvSpPr>
          <p:cNvPr id="21" name="テキスト プレースホルダー 2"/>
          <p:cNvSpPr>
            <a:spLocks noGrp="1"/>
          </p:cNvSpPr>
          <p:nvPr>
            <p:ph idx="1" hasCustomPrompt="1"/>
          </p:nvPr>
        </p:nvSpPr>
        <p:spPr>
          <a:xfrm>
            <a:off x="538924" y="1078545"/>
            <a:ext cx="11114153" cy="5053927"/>
          </a:xfrm>
          <a:prstGeom prst="rect">
            <a:avLst/>
          </a:prstGeom>
        </p:spPr>
        <p:txBody>
          <a:bodyPr vert="horz" lIns="91440" tIns="45720" rIns="91440" bIns="45720" rtlCol="0">
            <a:normAutofit/>
          </a:bodyPr>
          <a:lstStyle>
            <a:lvl1pPr marL="342900" indent="-342900">
              <a:lnSpc>
                <a:spcPct val="200000"/>
              </a:lnSpc>
              <a:buAutoNum type="arabicPlain"/>
              <a:defRPr sz="1400" b="1">
                <a:solidFill>
                  <a:srgbClr val="54585A"/>
                </a:solidFill>
              </a:defRPr>
            </a:lvl1pPr>
            <a:lvl2pPr>
              <a:defRPr sz="1300">
                <a:solidFill>
                  <a:srgbClr val="54585A"/>
                </a:solidFill>
              </a:defRPr>
            </a:lvl2pPr>
            <a:lvl3pPr>
              <a:defRPr sz="1200">
                <a:solidFill>
                  <a:srgbClr val="54585A"/>
                </a:solidFill>
              </a:defRPr>
            </a:lvl3pPr>
            <a:lvl4pPr>
              <a:defRPr sz="1100">
                <a:solidFill>
                  <a:srgbClr val="54585A"/>
                </a:solidFill>
              </a:defRPr>
            </a:lvl4pPr>
            <a:lvl5pPr>
              <a:defRPr>
                <a:solidFill>
                  <a:srgbClr val="54585A"/>
                </a:solidFill>
              </a:defRPr>
            </a:lvl5pPr>
          </a:lstStyle>
          <a:p>
            <a:pPr lvl="0"/>
            <a:r>
              <a:rPr kumimoji="1" lang="ja-JP" altLang="en-US"/>
              <a:t>項目タイトル</a:t>
            </a:r>
            <a:endParaRPr kumimoji="1" lang="en-US" altLang="ja-JP"/>
          </a:p>
          <a:p>
            <a:pPr lvl="0"/>
            <a:r>
              <a:rPr kumimoji="1" lang="ja-JP" altLang="en-US"/>
              <a:t>項目タイトル</a:t>
            </a:r>
            <a:endParaRPr kumimoji="1" lang="en-US" altLang="ja-JP"/>
          </a:p>
          <a:p>
            <a:pPr lvl="0"/>
            <a:r>
              <a:rPr kumimoji="1" lang="ja-JP" altLang="en-US"/>
              <a:t>項目タイトル</a:t>
            </a:r>
            <a:endParaRPr kumimoji="1" lang="en-US" altLang="ja-JP"/>
          </a:p>
          <a:p>
            <a:pPr lvl="0"/>
            <a:r>
              <a:rPr kumimoji="1" lang="ja-JP" altLang="en-US"/>
              <a:t>項目タイトル</a:t>
            </a:r>
            <a:endParaRPr kumimoji="1" lang="en-US" altLang="ja-JP"/>
          </a:p>
          <a:p>
            <a:pPr lvl="0"/>
            <a:r>
              <a:rPr kumimoji="1" lang="ja-JP" altLang="en-US"/>
              <a:t>項目タイトル</a:t>
            </a:r>
            <a:endParaRPr kumimoji="1" lang="en-US" altLang="ja-JP"/>
          </a:p>
        </p:txBody>
      </p:sp>
      <p:sp>
        <p:nvSpPr>
          <p:cNvPr id="22" name="タイトル 1"/>
          <p:cNvSpPr txBox="1">
            <a:spLocks/>
          </p:cNvSpPr>
          <p:nvPr userDrawn="1"/>
        </p:nvSpPr>
        <p:spPr>
          <a:xfrm>
            <a:off x="538923" y="223201"/>
            <a:ext cx="3104923" cy="517521"/>
          </a:xfrm>
          <a:prstGeom prst="rect">
            <a:avLst/>
          </a:prstGeom>
        </p:spPr>
        <p:txBody>
          <a:bodyPr vert="horz" lIns="91440" tIns="45720" rIns="91440" bIns="45720" rtlCol="0" anchor="t" anchorCtr="0">
            <a:noAutofit/>
          </a:bodyPr>
          <a:lstStyle>
            <a:lvl1pPr algn="l" defTabSz="457200" rtl="0" eaLnBrk="1" latinLnBrk="0" hangingPunct="1">
              <a:spcBef>
                <a:spcPct val="0"/>
              </a:spcBef>
              <a:buNone/>
              <a:defRPr kumimoji="1" sz="2800" b="1" kern="1200">
                <a:solidFill>
                  <a:srgbClr val="E75400"/>
                </a:solidFill>
                <a:latin typeface="+mj-lt"/>
                <a:ea typeface="メイリオ"/>
                <a:cs typeface="メイリオ"/>
              </a:defRPr>
            </a:lvl1pPr>
          </a:lstStyle>
          <a:p>
            <a:r>
              <a:rPr lang="en-US" altLang="ja-JP" sz="2800"/>
              <a:t>CONTENTS</a:t>
            </a:r>
            <a:endParaRPr lang="ja-JP" altLang="en-US" sz="2800"/>
          </a:p>
        </p:txBody>
      </p:sp>
      <p:cxnSp>
        <p:nvCxnSpPr>
          <p:cNvPr id="9" name="直線コネクタ 8"/>
          <p:cNvCxnSpPr/>
          <p:nvPr userDrawn="1"/>
        </p:nvCxnSpPr>
        <p:spPr>
          <a:xfrm flipV="1">
            <a:off x="538924" y="223201"/>
            <a:ext cx="11114155" cy="1063"/>
          </a:xfrm>
          <a:prstGeom prst="line">
            <a:avLst/>
          </a:prstGeom>
          <a:ln w="12700">
            <a:solidFill>
              <a:srgbClr val="E75400"/>
            </a:solidFill>
          </a:ln>
          <a:effectLst/>
        </p:spPr>
        <p:style>
          <a:lnRef idx="2">
            <a:schemeClr val="accent1"/>
          </a:lnRef>
          <a:fillRef idx="0">
            <a:schemeClr val="accent1"/>
          </a:fillRef>
          <a:effectRef idx="1">
            <a:schemeClr val="accent1"/>
          </a:effectRef>
          <a:fontRef idx="minor">
            <a:schemeClr val="tx1"/>
          </a:fontRef>
        </p:style>
      </p:cxnSp>
      <p:pic>
        <p:nvPicPr>
          <p:cNvPr id="10" name="図 9" descr="004.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1692" y="6490800"/>
            <a:ext cx="799045" cy="222504"/>
          </a:xfrm>
          <a:prstGeom prst="rect">
            <a:avLst/>
          </a:prstGeom>
        </p:spPr>
      </p:pic>
      <p:cxnSp>
        <p:nvCxnSpPr>
          <p:cNvPr id="11" name="直線コネクタ 10"/>
          <p:cNvCxnSpPr/>
          <p:nvPr userDrawn="1"/>
        </p:nvCxnSpPr>
        <p:spPr>
          <a:xfrm>
            <a:off x="531692" y="6390000"/>
            <a:ext cx="11121386" cy="0"/>
          </a:xfrm>
          <a:prstGeom prst="line">
            <a:avLst/>
          </a:prstGeom>
          <a:ln w="12700">
            <a:solidFill>
              <a:srgbClr val="E7540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513000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1_扉_基本">
    <p:spTree>
      <p:nvGrpSpPr>
        <p:cNvPr id="1" name=""/>
        <p:cNvGrpSpPr/>
        <p:nvPr/>
      </p:nvGrpSpPr>
      <p:grpSpPr>
        <a:xfrm>
          <a:off x="0" y="0"/>
          <a:ext cx="0" cy="0"/>
          <a:chOff x="0" y="0"/>
          <a:chExt cx="0" cy="0"/>
        </a:xfrm>
      </p:grpSpPr>
      <p:sp>
        <p:nvSpPr>
          <p:cNvPr id="7" name="正方形/長方形 6"/>
          <p:cNvSpPr/>
          <p:nvPr userDrawn="1"/>
        </p:nvSpPr>
        <p:spPr>
          <a:xfrm>
            <a:off x="286512" y="755999"/>
            <a:ext cx="11618976" cy="490185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800"/>
          </a:p>
        </p:txBody>
      </p:sp>
      <p:sp>
        <p:nvSpPr>
          <p:cNvPr id="11" name="正方形/長方形 10"/>
          <p:cNvSpPr/>
          <p:nvPr userDrawn="1"/>
        </p:nvSpPr>
        <p:spPr>
          <a:xfrm>
            <a:off x="538923" y="223200"/>
            <a:ext cx="11114154" cy="6336000"/>
          </a:xfrm>
          <a:prstGeom prst="rect">
            <a:avLst/>
          </a:prstGeom>
          <a:noFill/>
          <a:ln>
            <a:solidFill>
              <a:srgbClr val="E754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800"/>
          </a:p>
        </p:txBody>
      </p:sp>
      <p:sp>
        <p:nvSpPr>
          <p:cNvPr id="2" name="タイトル 1"/>
          <p:cNvSpPr>
            <a:spLocks noGrp="1"/>
          </p:cNvSpPr>
          <p:nvPr>
            <p:ph type="title" hasCustomPrompt="1"/>
          </p:nvPr>
        </p:nvSpPr>
        <p:spPr>
          <a:xfrm>
            <a:off x="720862" y="1167901"/>
            <a:ext cx="9843692" cy="809095"/>
          </a:xfrm>
        </p:spPr>
        <p:txBody>
          <a:bodyPr lIns="0">
            <a:normAutofit/>
          </a:bodyPr>
          <a:lstStyle>
            <a:lvl1pPr>
              <a:lnSpc>
                <a:spcPct val="130000"/>
              </a:lnSpc>
              <a:defRPr sz="2300">
                <a:solidFill>
                  <a:srgbClr val="54585A"/>
                </a:solidFill>
              </a:defRPr>
            </a:lvl1pPr>
          </a:lstStyle>
          <a:p>
            <a:r>
              <a:rPr kumimoji="1" lang="ja-JP" altLang="en-US"/>
              <a:t>項目タイトル</a:t>
            </a:r>
          </a:p>
        </p:txBody>
      </p:sp>
      <p:grpSp>
        <p:nvGrpSpPr>
          <p:cNvPr id="12" name="図形グループ 11"/>
          <p:cNvGrpSpPr/>
          <p:nvPr userDrawn="1"/>
        </p:nvGrpSpPr>
        <p:grpSpPr>
          <a:xfrm>
            <a:off x="396097" y="1231720"/>
            <a:ext cx="285653" cy="914580"/>
            <a:chOff x="321828" y="1231720"/>
            <a:chExt cx="232093" cy="914580"/>
          </a:xfrm>
        </p:grpSpPr>
        <p:sp>
          <p:nvSpPr>
            <p:cNvPr id="13" name="正方形/長方形 12"/>
            <p:cNvSpPr/>
            <p:nvPr userDrawn="1"/>
          </p:nvSpPr>
          <p:spPr>
            <a:xfrm>
              <a:off x="321828" y="1231720"/>
              <a:ext cx="232093" cy="91458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800"/>
            </a:p>
          </p:txBody>
        </p:sp>
        <p:pic>
          <p:nvPicPr>
            <p:cNvPr id="14" name="図 13"/>
            <p:cNvPicPr>
              <a:picLocks/>
            </p:cNvPicPr>
            <p:nvPr userDrawn="1"/>
          </p:nvPicPr>
          <p:blipFill>
            <a:blip r:embed="rId2" cstate="email">
              <a:extLst>
                <a:ext uri="{28A0092B-C50C-407E-A947-70E740481C1C}">
                  <a14:useLocalDpi xmlns:a14="http://schemas.microsoft.com/office/drawing/2010/main"/>
                </a:ext>
              </a:extLst>
            </a:blip>
            <a:stretch>
              <a:fillRect/>
            </a:stretch>
          </p:blipFill>
          <p:spPr>
            <a:xfrm>
              <a:off x="404586" y="1379537"/>
              <a:ext cx="95758" cy="194400"/>
            </a:xfrm>
            <a:prstGeom prst="rect">
              <a:avLst/>
            </a:prstGeom>
          </p:spPr>
        </p:pic>
      </p:grpSp>
    </p:spTree>
    <p:extLst>
      <p:ext uri="{BB962C8B-B14F-4D97-AF65-F5344CB8AC3E}">
        <p14:creationId xmlns:p14="http://schemas.microsoft.com/office/powerpoint/2010/main" val="3670981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内容_1カラム">
    <p:spTree>
      <p:nvGrpSpPr>
        <p:cNvPr id="1" name=""/>
        <p:cNvGrpSpPr/>
        <p:nvPr/>
      </p:nvGrpSpPr>
      <p:grpSpPr>
        <a:xfrm>
          <a:off x="0" y="0"/>
          <a:ext cx="0" cy="0"/>
          <a:chOff x="0" y="0"/>
          <a:chExt cx="0" cy="0"/>
        </a:xfrm>
      </p:grpSpPr>
      <p:sp>
        <p:nvSpPr>
          <p:cNvPr id="29" name="スライド番号プレースホルダー 5"/>
          <p:cNvSpPr txBox="1">
            <a:spLocks/>
          </p:cNvSpPr>
          <p:nvPr userDrawn="1"/>
        </p:nvSpPr>
        <p:spPr>
          <a:xfrm>
            <a:off x="11273692" y="6431434"/>
            <a:ext cx="476348" cy="270992"/>
          </a:xfrm>
          <a:prstGeom prst="rect">
            <a:avLst/>
          </a:prstGeom>
        </p:spPr>
        <p:txBody>
          <a:bodyPr vert="horz" lIns="91440" tIns="45720" rIns="91440" bIns="45720" rtlCol="0" anchor="ctr"/>
          <a:lstStyle>
            <a:defPPr>
              <a:defRPr lang="ja-JP"/>
            </a:defPPr>
            <a:lvl1pPr marL="0" algn="r" defTabSz="457200" rtl="0" eaLnBrk="1" latinLnBrk="0" hangingPunct="1">
              <a:defRPr kumimoji="1" sz="800" kern="1200">
                <a:solidFill>
                  <a:srgbClr val="54585A"/>
                </a:solidFill>
                <a:latin typeface="メイリオ"/>
                <a:ea typeface="メイリオ"/>
                <a:cs typeface="メイリオ"/>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fld id="{D1F14998-DA37-FD46-99C6-51D9B456538E}" type="slidenum">
              <a:rPr lang="ja-JP" altLang="en-US" sz="800" smtClean="0"/>
              <a:pPr/>
              <a:t>‹#›</a:t>
            </a:fld>
            <a:endParaRPr lang="ja-JP" altLang="en-US" sz="800"/>
          </a:p>
        </p:txBody>
      </p:sp>
      <p:cxnSp>
        <p:nvCxnSpPr>
          <p:cNvPr id="31" name="直線コネクタ 30"/>
          <p:cNvCxnSpPr/>
          <p:nvPr userDrawn="1"/>
        </p:nvCxnSpPr>
        <p:spPr>
          <a:xfrm>
            <a:off x="538924" y="223200"/>
            <a:ext cx="11114155" cy="0"/>
          </a:xfrm>
          <a:prstGeom prst="line">
            <a:avLst/>
          </a:prstGeom>
          <a:ln w="12700">
            <a:solidFill>
              <a:srgbClr val="E75400"/>
            </a:solidFill>
          </a:ln>
          <a:effectLst/>
        </p:spPr>
        <p:style>
          <a:lnRef idx="2">
            <a:schemeClr val="accent1"/>
          </a:lnRef>
          <a:fillRef idx="0">
            <a:schemeClr val="accent1"/>
          </a:fillRef>
          <a:effectRef idx="1">
            <a:schemeClr val="accent1"/>
          </a:effectRef>
          <a:fontRef idx="minor">
            <a:schemeClr val="tx1"/>
          </a:fontRef>
        </p:style>
      </p:cxnSp>
      <p:pic>
        <p:nvPicPr>
          <p:cNvPr id="8" name="図 7" descr="004.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1692" y="6490800"/>
            <a:ext cx="799045" cy="222504"/>
          </a:xfrm>
          <a:prstGeom prst="rect">
            <a:avLst/>
          </a:prstGeom>
        </p:spPr>
      </p:pic>
      <p:cxnSp>
        <p:nvCxnSpPr>
          <p:cNvPr id="9" name="直線コネクタ 8"/>
          <p:cNvCxnSpPr/>
          <p:nvPr userDrawn="1"/>
        </p:nvCxnSpPr>
        <p:spPr>
          <a:xfrm>
            <a:off x="531692" y="6390000"/>
            <a:ext cx="11121386" cy="0"/>
          </a:xfrm>
          <a:prstGeom prst="line">
            <a:avLst/>
          </a:prstGeom>
          <a:ln w="12700">
            <a:solidFill>
              <a:srgbClr val="E75400"/>
            </a:solidFill>
          </a:ln>
          <a:effectLst/>
        </p:spPr>
        <p:style>
          <a:lnRef idx="2">
            <a:schemeClr val="accent1"/>
          </a:lnRef>
          <a:fillRef idx="0">
            <a:schemeClr val="accent1"/>
          </a:fillRef>
          <a:effectRef idx="1">
            <a:schemeClr val="accent1"/>
          </a:effectRef>
          <a:fontRef idx="minor">
            <a:schemeClr val="tx1"/>
          </a:fontRef>
        </p:style>
      </p:cxnSp>
      <p:sp>
        <p:nvSpPr>
          <p:cNvPr id="4" name="コンテンツ プレースホルダー 3"/>
          <p:cNvSpPr>
            <a:spLocks noGrp="1"/>
          </p:cNvSpPr>
          <p:nvPr>
            <p:ph sz="quarter" idx="10"/>
          </p:nvPr>
        </p:nvSpPr>
        <p:spPr>
          <a:xfrm>
            <a:off x="538923" y="1167682"/>
            <a:ext cx="11114155" cy="5037856"/>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p:txBody>
      </p:sp>
      <p:sp>
        <p:nvSpPr>
          <p:cNvPr id="3" name="タイトル 2"/>
          <p:cNvSpPr>
            <a:spLocks noGrp="1"/>
          </p:cNvSpPr>
          <p:nvPr>
            <p:ph type="title"/>
          </p:nvPr>
        </p:nvSpPr>
        <p:spPr/>
        <p:txBody>
          <a:bodyPr/>
          <a:lstStyle/>
          <a:p>
            <a:r>
              <a:rPr kumimoji="1" lang="ja-JP" altLang="en-US"/>
              <a:t>マスター タイトルの書式設定</a:t>
            </a:r>
          </a:p>
        </p:txBody>
      </p:sp>
    </p:spTree>
    <p:extLst>
      <p:ext uri="{BB962C8B-B14F-4D97-AF65-F5344CB8AC3E}">
        <p14:creationId xmlns:p14="http://schemas.microsoft.com/office/powerpoint/2010/main" val="4800931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内容_2カラム">
    <p:spTree>
      <p:nvGrpSpPr>
        <p:cNvPr id="1" name=""/>
        <p:cNvGrpSpPr/>
        <p:nvPr/>
      </p:nvGrpSpPr>
      <p:grpSpPr>
        <a:xfrm>
          <a:off x="0" y="0"/>
          <a:ext cx="0" cy="0"/>
          <a:chOff x="0" y="0"/>
          <a:chExt cx="0" cy="0"/>
        </a:xfrm>
      </p:grpSpPr>
      <p:sp>
        <p:nvSpPr>
          <p:cNvPr id="10" name="スライド番号プレースホルダー 5"/>
          <p:cNvSpPr txBox="1">
            <a:spLocks/>
          </p:cNvSpPr>
          <p:nvPr userDrawn="1"/>
        </p:nvSpPr>
        <p:spPr>
          <a:xfrm>
            <a:off x="11273692" y="6431434"/>
            <a:ext cx="476348" cy="270992"/>
          </a:xfrm>
          <a:prstGeom prst="rect">
            <a:avLst/>
          </a:prstGeom>
        </p:spPr>
        <p:txBody>
          <a:bodyPr vert="horz" lIns="91440" tIns="45720" rIns="91440" bIns="45720" rtlCol="0" anchor="ctr"/>
          <a:lstStyle>
            <a:defPPr>
              <a:defRPr lang="ja-JP"/>
            </a:defPPr>
            <a:lvl1pPr marL="0" algn="r" defTabSz="457200" rtl="0" eaLnBrk="1" latinLnBrk="0" hangingPunct="1">
              <a:defRPr kumimoji="1" sz="800" kern="1200">
                <a:solidFill>
                  <a:srgbClr val="54585A"/>
                </a:solidFill>
                <a:latin typeface="メイリオ"/>
                <a:ea typeface="メイリオ"/>
                <a:cs typeface="メイリオ"/>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fld id="{D1F14998-DA37-FD46-99C6-51D9B456538E}" type="slidenum">
              <a:rPr lang="ja-JP" altLang="en-US" sz="800" smtClean="0"/>
              <a:pPr/>
              <a:t>‹#›</a:t>
            </a:fld>
            <a:endParaRPr lang="ja-JP" altLang="en-US" sz="800"/>
          </a:p>
        </p:txBody>
      </p:sp>
      <p:pic>
        <p:nvPicPr>
          <p:cNvPr id="15" name="図 14" descr="004.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1692" y="6490800"/>
            <a:ext cx="799045" cy="222504"/>
          </a:xfrm>
          <a:prstGeom prst="rect">
            <a:avLst/>
          </a:prstGeom>
        </p:spPr>
      </p:pic>
      <p:cxnSp>
        <p:nvCxnSpPr>
          <p:cNvPr id="16" name="直線コネクタ 15"/>
          <p:cNvCxnSpPr/>
          <p:nvPr userDrawn="1"/>
        </p:nvCxnSpPr>
        <p:spPr>
          <a:xfrm>
            <a:off x="531692" y="6390000"/>
            <a:ext cx="11121386" cy="0"/>
          </a:xfrm>
          <a:prstGeom prst="line">
            <a:avLst/>
          </a:prstGeom>
          <a:ln w="12700">
            <a:solidFill>
              <a:srgbClr val="E75400"/>
            </a:solidFill>
          </a:ln>
          <a:effectLst/>
        </p:spPr>
        <p:style>
          <a:lnRef idx="2">
            <a:schemeClr val="accent1"/>
          </a:lnRef>
          <a:fillRef idx="0">
            <a:schemeClr val="accent1"/>
          </a:fillRef>
          <a:effectRef idx="1">
            <a:schemeClr val="accent1"/>
          </a:effectRef>
          <a:fontRef idx="minor">
            <a:schemeClr val="tx1"/>
          </a:fontRef>
        </p:style>
      </p:cxnSp>
      <p:cxnSp>
        <p:nvCxnSpPr>
          <p:cNvPr id="17" name="直線コネクタ 16"/>
          <p:cNvCxnSpPr/>
          <p:nvPr userDrawn="1"/>
        </p:nvCxnSpPr>
        <p:spPr>
          <a:xfrm>
            <a:off x="538924" y="223200"/>
            <a:ext cx="11114155" cy="0"/>
          </a:xfrm>
          <a:prstGeom prst="line">
            <a:avLst/>
          </a:prstGeom>
          <a:ln w="12700">
            <a:solidFill>
              <a:srgbClr val="E75400"/>
            </a:solidFill>
          </a:ln>
          <a:effectLst/>
        </p:spPr>
        <p:style>
          <a:lnRef idx="2">
            <a:schemeClr val="accent1"/>
          </a:lnRef>
          <a:fillRef idx="0">
            <a:schemeClr val="accent1"/>
          </a:fillRef>
          <a:effectRef idx="1">
            <a:schemeClr val="accent1"/>
          </a:effectRef>
          <a:fontRef idx="minor">
            <a:schemeClr val="tx1"/>
          </a:fontRef>
        </p:style>
      </p:cxnSp>
      <p:sp>
        <p:nvSpPr>
          <p:cNvPr id="5" name="コンテンツ プレースホルダー 4"/>
          <p:cNvSpPr>
            <a:spLocks noGrp="1"/>
          </p:cNvSpPr>
          <p:nvPr>
            <p:ph sz="quarter" idx="10"/>
          </p:nvPr>
        </p:nvSpPr>
        <p:spPr>
          <a:xfrm>
            <a:off x="538924" y="1167682"/>
            <a:ext cx="5378954" cy="5028703"/>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p:txBody>
      </p:sp>
      <p:sp>
        <p:nvSpPr>
          <p:cNvPr id="12" name="コンテンツ プレースホルダー 4"/>
          <p:cNvSpPr>
            <a:spLocks noGrp="1"/>
          </p:cNvSpPr>
          <p:nvPr>
            <p:ph sz="quarter" idx="11"/>
          </p:nvPr>
        </p:nvSpPr>
        <p:spPr>
          <a:xfrm>
            <a:off x="6274123" y="1167682"/>
            <a:ext cx="5378954" cy="5028703"/>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p:txBody>
      </p:sp>
      <p:sp>
        <p:nvSpPr>
          <p:cNvPr id="2" name="タイトル 1"/>
          <p:cNvSpPr>
            <a:spLocks noGrp="1"/>
          </p:cNvSpPr>
          <p:nvPr>
            <p:ph type="title"/>
          </p:nvPr>
        </p:nvSpPr>
        <p:spPr/>
        <p:txBody>
          <a:bodyPr/>
          <a:lstStyle/>
          <a:p>
            <a:r>
              <a:rPr kumimoji="1" lang="ja-JP" altLang="en-US"/>
              <a:t>マスター タイトルの書式設定</a:t>
            </a:r>
          </a:p>
        </p:txBody>
      </p:sp>
    </p:spTree>
    <p:extLst>
      <p:ext uri="{BB962C8B-B14F-4D97-AF65-F5344CB8AC3E}">
        <p14:creationId xmlns:p14="http://schemas.microsoft.com/office/powerpoint/2010/main" val="18197299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内容_3カラム">
    <p:spTree>
      <p:nvGrpSpPr>
        <p:cNvPr id="1" name=""/>
        <p:cNvGrpSpPr/>
        <p:nvPr/>
      </p:nvGrpSpPr>
      <p:grpSpPr>
        <a:xfrm>
          <a:off x="0" y="0"/>
          <a:ext cx="0" cy="0"/>
          <a:chOff x="0" y="0"/>
          <a:chExt cx="0" cy="0"/>
        </a:xfrm>
      </p:grpSpPr>
      <p:sp>
        <p:nvSpPr>
          <p:cNvPr id="4" name="スライド番号プレースホルダー 5"/>
          <p:cNvSpPr txBox="1">
            <a:spLocks/>
          </p:cNvSpPr>
          <p:nvPr userDrawn="1"/>
        </p:nvSpPr>
        <p:spPr>
          <a:xfrm>
            <a:off x="11273692" y="6431434"/>
            <a:ext cx="476348" cy="270992"/>
          </a:xfrm>
          <a:prstGeom prst="rect">
            <a:avLst/>
          </a:prstGeom>
        </p:spPr>
        <p:txBody>
          <a:bodyPr vert="horz" lIns="91440" tIns="45720" rIns="91440" bIns="45720" rtlCol="0" anchor="ctr"/>
          <a:lstStyle>
            <a:defPPr>
              <a:defRPr lang="ja-JP"/>
            </a:defPPr>
            <a:lvl1pPr marL="0" algn="r" defTabSz="457200" rtl="0" eaLnBrk="1" latinLnBrk="0" hangingPunct="1">
              <a:defRPr kumimoji="1" sz="800" kern="1200">
                <a:solidFill>
                  <a:srgbClr val="54585A"/>
                </a:solidFill>
                <a:latin typeface="メイリオ"/>
                <a:ea typeface="メイリオ"/>
                <a:cs typeface="メイリオ"/>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fld id="{D1F14998-DA37-FD46-99C6-51D9B456538E}" type="slidenum">
              <a:rPr lang="ja-JP" altLang="en-US" sz="800" smtClean="0"/>
              <a:pPr/>
              <a:t>‹#›</a:t>
            </a:fld>
            <a:endParaRPr lang="ja-JP" altLang="en-US" sz="800"/>
          </a:p>
        </p:txBody>
      </p:sp>
      <p:pic>
        <p:nvPicPr>
          <p:cNvPr id="10" name="図 9" descr="004.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1692" y="6490800"/>
            <a:ext cx="799045" cy="222504"/>
          </a:xfrm>
          <a:prstGeom prst="rect">
            <a:avLst/>
          </a:prstGeom>
        </p:spPr>
      </p:pic>
      <p:cxnSp>
        <p:nvCxnSpPr>
          <p:cNvPr id="12" name="直線コネクタ 11"/>
          <p:cNvCxnSpPr/>
          <p:nvPr userDrawn="1"/>
        </p:nvCxnSpPr>
        <p:spPr>
          <a:xfrm>
            <a:off x="531692" y="6390000"/>
            <a:ext cx="11121386" cy="0"/>
          </a:xfrm>
          <a:prstGeom prst="line">
            <a:avLst/>
          </a:prstGeom>
          <a:ln w="12700">
            <a:solidFill>
              <a:srgbClr val="E75400"/>
            </a:solidFill>
          </a:ln>
          <a:effectLst/>
        </p:spPr>
        <p:style>
          <a:lnRef idx="2">
            <a:schemeClr val="accent1"/>
          </a:lnRef>
          <a:fillRef idx="0">
            <a:schemeClr val="accent1"/>
          </a:fillRef>
          <a:effectRef idx="1">
            <a:schemeClr val="accent1"/>
          </a:effectRef>
          <a:fontRef idx="minor">
            <a:schemeClr val="tx1"/>
          </a:fontRef>
        </p:style>
      </p:cxnSp>
      <p:cxnSp>
        <p:nvCxnSpPr>
          <p:cNvPr id="15" name="直線コネクタ 14"/>
          <p:cNvCxnSpPr/>
          <p:nvPr userDrawn="1"/>
        </p:nvCxnSpPr>
        <p:spPr>
          <a:xfrm>
            <a:off x="538924" y="223200"/>
            <a:ext cx="11114155" cy="0"/>
          </a:xfrm>
          <a:prstGeom prst="line">
            <a:avLst/>
          </a:prstGeom>
          <a:ln w="12700">
            <a:solidFill>
              <a:srgbClr val="E75400"/>
            </a:solidFill>
          </a:ln>
          <a:effectLst/>
        </p:spPr>
        <p:style>
          <a:lnRef idx="2">
            <a:schemeClr val="accent1"/>
          </a:lnRef>
          <a:fillRef idx="0">
            <a:schemeClr val="accent1"/>
          </a:fillRef>
          <a:effectRef idx="1">
            <a:schemeClr val="accent1"/>
          </a:effectRef>
          <a:fontRef idx="minor">
            <a:schemeClr val="tx1"/>
          </a:fontRef>
        </p:style>
      </p:cxnSp>
      <p:sp>
        <p:nvSpPr>
          <p:cNvPr id="3" name="タイトル 2"/>
          <p:cNvSpPr>
            <a:spLocks noGrp="1"/>
          </p:cNvSpPr>
          <p:nvPr>
            <p:ph type="title"/>
          </p:nvPr>
        </p:nvSpPr>
        <p:spPr/>
        <p:txBody>
          <a:bodyPr/>
          <a:lstStyle/>
          <a:p>
            <a:r>
              <a:rPr kumimoji="1" lang="ja-JP" altLang="en-US"/>
              <a:t>マスター タイトルの書式設定</a:t>
            </a:r>
          </a:p>
        </p:txBody>
      </p:sp>
      <p:sp>
        <p:nvSpPr>
          <p:cNvPr id="5" name="コンテンツ プレースホルダー 4"/>
          <p:cNvSpPr>
            <a:spLocks noGrp="1"/>
          </p:cNvSpPr>
          <p:nvPr>
            <p:ph sz="quarter" idx="15"/>
          </p:nvPr>
        </p:nvSpPr>
        <p:spPr>
          <a:xfrm>
            <a:off x="538922" y="1167682"/>
            <a:ext cx="3451569" cy="5037855"/>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p:txBody>
      </p:sp>
      <p:sp>
        <p:nvSpPr>
          <p:cNvPr id="13" name="コンテンツ プレースホルダー 4"/>
          <p:cNvSpPr>
            <a:spLocks noGrp="1"/>
          </p:cNvSpPr>
          <p:nvPr>
            <p:ph sz="quarter" idx="16"/>
          </p:nvPr>
        </p:nvSpPr>
        <p:spPr>
          <a:xfrm>
            <a:off x="4370671" y="1167682"/>
            <a:ext cx="3451569" cy="5037855"/>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p:txBody>
      </p:sp>
      <p:sp>
        <p:nvSpPr>
          <p:cNvPr id="14" name="コンテンツ プレースホルダー 4"/>
          <p:cNvSpPr>
            <a:spLocks noGrp="1"/>
          </p:cNvSpPr>
          <p:nvPr>
            <p:ph sz="quarter" idx="17"/>
          </p:nvPr>
        </p:nvSpPr>
        <p:spPr>
          <a:xfrm>
            <a:off x="8202419" y="1167682"/>
            <a:ext cx="3451569" cy="5037855"/>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p:txBody>
      </p:sp>
    </p:spTree>
    <p:extLst>
      <p:ext uri="{BB962C8B-B14F-4D97-AF65-F5344CB8AC3E}">
        <p14:creationId xmlns:p14="http://schemas.microsoft.com/office/powerpoint/2010/main" val="1128367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内容_4カラム">
    <p:spTree>
      <p:nvGrpSpPr>
        <p:cNvPr id="1" name=""/>
        <p:cNvGrpSpPr/>
        <p:nvPr/>
      </p:nvGrpSpPr>
      <p:grpSpPr>
        <a:xfrm>
          <a:off x="0" y="0"/>
          <a:ext cx="0" cy="0"/>
          <a:chOff x="0" y="0"/>
          <a:chExt cx="0" cy="0"/>
        </a:xfrm>
      </p:grpSpPr>
      <p:sp>
        <p:nvSpPr>
          <p:cNvPr id="3" name="スライド番号プレースホルダー 5"/>
          <p:cNvSpPr txBox="1">
            <a:spLocks/>
          </p:cNvSpPr>
          <p:nvPr userDrawn="1"/>
        </p:nvSpPr>
        <p:spPr>
          <a:xfrm>
            <a:off x="11273692" y="6431434"/>
            <a:ext cx="476348" cy="270992"/>
          </a:xfrm>
          <a:prstGeom prst="rect">
            <a:avLst/>
          </a:prstGeom>
        </p:spPr>
        <p:txBody>
          <a:bodyPr vert="horz" lIns="91440" tIns="45720" rIns="91440" bIns="45720" rtlCol="0" anchor="ctr"/>
          <a:lstStyle>
            <a:defPPr>
              <a:defRPr lang="ja-JP"/>
            </a:defPPr>
            <a:lvl1pPr marL="0" algn="r" defTabSz="457200" rtl="0" eaLnBrk="1" latinLnBrk="0" hangingPunct="1">
              <a:defRPr kumimoji="1" sz="800" kern="1200">
                <a:solidFill>
                  <a:srgbClr val="54585A"/>
                </a:solidFill>
                <a:latin typeface="メイリオ"/>
                <a:ea typeface="メイリオ"/>
                <a:cs typeface="メイリオ"/>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fld id="{D1F14998-DA37-FD46-99C6-51D9B456538E}" type="slidenum">
              <a:rPr lang="ja-JP" altLang="en-US" sz="800" smtClean="0"/>
              <a:pPr/>
              <a:t>‹#›</a:t>
            </a:fld>
            <a:endParaRPr lang="ja-JP" altLang="en-US" sz="800"/>
          </a:p>
        </p:txBody>
      </p:sp>
      <p:pic>
        <p:nvPicPr>
          <p:cNvPr id="14" name="図 13" descr="004.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1692" y="6490800"/>
            <a:ext cx="799045" cy="222504"/>
          </a:xfrm>
          <a:prstGeom prst="rect">
            <a:avLst/>
          </a:prstGeom>
        </p:spPr>
      </p:pic>
      <p:cxnSp>
        <p:nvCxnSpPr>
          <p:cNvPr id="15" name="直線コネクタ 14"/>
          <p:cNvCxnSpPr/>
          <p:nvPr userDrawn="1"/>
        </p:nvCxnSpPr>
        <p:spPr>
          <a:xfrm>
            <a:off x="531692" y="6390000"/>
            <a:ext cx="11121386" cy="0"/>
          </a:xfrm>
          <a:prstGeom prst="line">
            <a:avLst/>
          </a:prstGeom>
          <a:ln w="12700">
            <a:solidFill>
              <a:srgbClr val="E75400"/>
            </a:solidFill>
          </a:ln>
          <a:effectLst/>
        </p:spPr>
        <p:style>
          <a:lnRef idx="2">
            <a:schemeClr val="accent1"/>
          </a:lnRef>
          <a:fillRef idx="0">
            <a:schemeClr val="accent1"/>
          </a:fillRef>
          <a:effectRef idx="1">
            <a:schemeClr val="accent1"/>
          </a:effectRef>
          <a:fontRef idx="minor">
            <a:schemeClr val="tx1"/>
          </a:fontRef>
        </p:style>
      </p:cxnSp>
      <p:cxnSp>
        <p:nvCxnSpPr>
          <p:cNvPr id="16" name="直線コネクタ 15"/>
          <p:cNvCxnSpPr/>
          <p:nvPr userDrawn="1"/>
        </p:nvCxnSpPr>
        <p:spPr>
          <a:xfrm>
            <a:off x="538924" y="223200"/>
            <a:ext cx="11114155" cy="0"/>
          </a:xfrm>
          <a:prstGeom prst="line">
            <a:avLst/>
          </a:prstGeom>
          <a:ln w="12700">
            <a:solidFill>
              <a:srgbClr val="E75400"/>
            </a:solidFill>
          </a:ln>
          <a:effectLst/>
        </p:spPr>
        <p:style>
          <a:lnRef idx="2">
            <a:schemeClr val="accent1"/>
          </a:lnRef>
          <a:fillRef idx="0">
            <a:schemeClr val="accent1"/>
          </a:fillRef>
          <a:effectRef idx="1">
            <a:schemeClr val="accent1"/>
          </a:effectRef>
          <a:fontRef idx="minor">
            <a:schemeClr val="tx1"/>
          </a:fontRef>
        </p:style>
      </p:cxnSp>
      <p:sp>
        <p:nvSpPr>
          <p:cNvPr id="4" name="タイトル 3"/>
          <p:cNvSpPr>
            <a:spLocks noGrp="1"/>
          </p:cNvSpPr>
          <p:nvPr>
            <p:ph type="title"/>
          </p:nvPr>
        </p:nvSpPr>
        <p:spPr/>
        <p:txBody>
          <a:bodyPr/>
          <a:lstStyle/>
          <a:p>
            <a:r>
              <a:rPr kumimoji="1" lang="ja-JP" altLang="en-US"/>
              <a:t>マスター タイトルの書式設定</a:t>
            </a:r>
          </a:p>
        </p:txBody>
      </p:sp>
      <p:sp>
        <p:nvSpPr>
          <p:cNvPr id="5" name="コンテンツ プレースホルダー 4"/>
          <p:cNvSpPr>
            <a:spLocks noGrp="1"/>
          </p:cNvSpPr>
          <p:nvPr>
            <p:ph sz="quarter" idx="16"/>
          </p:nvPr>
        </p:nvSpPr>
        <p:spPr>
          <a:xfrm>
            <a:off x="538923" y="1167682"/>
            <a:ext cx="2547692" cy="5037856"/>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p:txBody>
      </p:sp>
      <p:sp>
        <p:nvSpPr>
          <p:cNvPr id="18" name="コンテンツ プレースホルダー 4"/>
          <p:cNvSpPr>
            <a:spLocks noGrp="1"/>
          </p:cNvSpPr>
          <p:nvPr>
            <p:ph sz="quarter" idx="17"/>
          </p:nvPr>
        </p:nvSpPr>
        <p:spPr>
          <a:xfrm>
            <a:off x="3392981" y="1167682"/>
            <a:ext cx="2547692" cy="5037856"/>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p:txBody>
      </p:sp>
      <p:sp>
        <p:nvSpPr>
          <p:cNvPr id="19" name="コンテンツ プレースホルダー 4"/>
          <p:cNvSpPr>
            <a:spLocks noGrp="1"/>
          </p:cNvSpPr>
          <p:nvPr>
            <p:ph sz="quarter" idx="18"/>
          </p:nvPr>
        </p:nvSpPr>
        <p:spPr>
          <a:xfrm>
            <a:off x="6249183" y="1167682"/>
            <a:ext cx="2547692" cy="5037856"/>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p:txBody>
      </p:sp>
      <p:sp>
        <p:nvSpPr>
          <p:cNvPr id="20" name="コンテンツ プレースホルダー 4"/>
          <p:cNvSpPr>
            <a:spLocks noGrp="1"/>
          </p:cNvSpPr>
          <p:nvPr>
            <p:ph sz="quarter" idx="19"/>
          </p:nvPr>
        </p:nvSpPr>
        <p:spPr>
          <a:xfrm>
            <a:off x="9105385" y="1167682"/>
            <a:ext cx="2547692" cy="5037856"/>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p:txBody>
      </p:sp>
    </p:spTree>
    <p:extLst>
      <p:ext uri="{BB962C8B-B14F-4D97-AF65-F5344CB8AC3E}">
        <p14:creationId xmlns:p14="http://schemas.microsoft.com/office/powerpoint/2010/main" val="1838377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B3F072F-BBAA-424C-A375-9AFD89FA241B}"/>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06512A7B-8103-4122-8322-44C333EEC9B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EE4C4FAE-4078-4ADA-8289-B7ED55A2455E}"/>
              </a:ext>
            </a:extLst>
          </p:cNvPr>
          <p:cNvSpPr>
            <a:spLocks noGrp="1"/>
          </p:cNvSpPr>
          <p:nvPr>
            <p:ph type="dt" sz="half" idx="10"/>
          </p:nvPr>
        </p:nvSpPr>
        <p:spPr/>
        <p:txBody>
          <a:bodyPr/>
          <a:lstStyle/>
          <a:p>
            <a:fld id="{0167014D-A652-4F12-BF84-ADC7E3CA1249}" type="datetimeFigureOut">
              <a:rPr kumimoji="1" lang="ja-JP" altLang="en-US" smtClean="0"/>
              <a:t>2021/2/12</a:t>
            </a:fld>
            <a:endParaRPr kumimoji="1" lang="ja-JP" altLang="en-US"/>
          </a:p>
        </p:txBody>
      </p:sp>
      <p:sp>
        <p:nvSpPr>
          <p:cNvPr id="5" name="フッター プレースホルダー 4">
            <a:extLst>
              <a:ext uri="{FF2B5EF4-FFF2-40B4-BE49-F238E27FC236}">
                <a16:creationId xmlns:a16="http://schemas.microsoft.com/office/drawing/2014/main" id="{DAB47B88-0D12-4073-B727-267B25DFFC8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4C5A81B-981E-449E-B529-9326F93F0388}"/>
              </a:ext>
            </a:extLst>
          </p:cNvPr>
          <p:cNvSpPr>
            <a:spLocks noGrp="1"/>
          </p:cNvSpPr>
          <p:nvPr>
            <p:ph type="sldNum" sz="quarter" idx="12"/>
          </p:nvPr>
        </p:nvSpPr>
        <p:spPr/>
        <p:txBody>
          <a:bodyPr/>
          <a:lstStyle/>
          <a:p>
            <a:fld id="{0AC4F435-82CF-4942-A78B-8D9FA3C520E1}" type="slidenum">
              <a:rPr kumimoji="1" lang="ja-JP" altLang="en-US" smtClean="0"/>
              <a:t>‹#›</a:t>
            </a:fld>
            <a:endParaRPr kumimoji="1" lang="ja-JP" altLang="en-US"/>
          </a:p>
        </p:txBody>
      </p:sp>
    </p:spTree>
    <p:extLst>
      <p:ext uri="{BB962C8B-B14F-4D97-AF65-F5344CB8AC3E}">
        <p14:creationId xmlns:p14="http://schemas.microsoft.com/office/powerpoint/2010/main" val="36562341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内容_1カラム+タイトル">
    <p:spTree>
      <p:nvGrpSpPr>
        <p:cNvPr id="1" name=""/>
        <p:cNvGrpSpPr/>
        <p:nvPr/>
      </p:nvGrpSpPr>
      <p:grpSpPr>
        <a:xfrm>
          <a:off x="0" y="0"/>
          <a:ext cx="0" cy="0"/>
          <a:chOff x="0" y="0"/>
          <a:chExt cx="0" cy="0"/>
        </a:xfrm>
      </p:grpSpPr>
      <p:sp>
        <p:nvSpPr>
          <p:cNvPr id="2" name="タイトル 1"/>
          <p:cNvSpPr>
            <a:spLocks noGrp="1"/>
          </p:cNvSpPr>
          <p:nvPr>
            <p:ph type="title"/>
          </p:nvPr>
        </p:nvSpPr>
        <p:spPr>
          <a:xfrm>
            <a:off x="538923" y="223201"/>
            <a:ext cx="11114154" cy="759981"/>
          </a:xfrm>
        </p:spPr>
        <p:txBody>
          <a:bodyPr/>
          <a:lstStyle/>
          <a:p>
            <a:r>
              <a:rPr kumimoji="1" lang="ja-JP" altLang="en-US"/>
              <a:t>マスター タイトルの書式設定</a:t>
            </a:r>
          </a:p>
        </p:txBody>
      </p:sp>
      <p:sp>
        <p:nvSpPr>
          <p:cNvPr id="4" name="スライド番号プレースホルダー 5"/>
          <p:cNvSpPr txBox="1">
            <a:spLocks/>
          </p:cNvSpPr>
          <p:nvPr userDrawn="1"/>
        </p:nvSpPr>
        <p:spPr>
          <a:xfrm>
            <a:off x="11273692" y="6431434"/>
            <a:ext cx="476348" cy="270992"/>
          </a:xfrm>
          <a:prstGeom prst="rect">
            <a:avLst/>
          </a:prstGeom>
        </p:spPr>
        <p:txBody>
          <a:bodyPr vert="horz" lIns="91440" tIns="45720" rIns="91440" bIns="45720" rtlCol="0" anchor="ctr"/>
          <a:lstStyle>
            <a:defPPr>
              <a:defRPr lang="ja-JP"/>
            </a:defPPr>
            <a:lvl1pPr marL="0" algn="r" defTabSz="457200" rtl="0" eaLnBrk="1" latinLnBrk="0" hangingPunct="1">
              <a:defRPr kumimoji="1" sz="800" kern="1200">
                <a:solidFill>
                  <a:srgbClr val="54585A"/>
                </a:solidFill>
                <a:latin typeface="メイリオ"/>
                <a:ea typeface="メイリオ"/>
                <a:cs typeface="メイリオ"/>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fld id="{D1F14998-DA37-FD46-99C6-51D9B456538E}" type="slidenum">
              <a:rPr lang="ja-JP" altLang="en-US" sz="800" smtClean="0"/>
              <a:pPr/>
              <a:t>‹#›</a:t>
            </a:fld>
            <a:endParaRPr lang="ja-JP" altLang="en-US" sz="800"/>
          </a:p>
        </p:txBody>
      </p:sp>
      <p:sp>
        <p:nvSpPr>
          <p:cNvPr id="9" name="テキスト プレースホルダー 8"/>
          <p:cNvSpPr>
            <a:spLocks noGrp="1"/>
          </p:cNvSpPr>
          <p:nvPr>
            <p:ph type="body" sz="quarter" idx="10"/>
          </p:nvPr>
        </p:nvSpPr>
        <p:spPr>
          <a:xfrm>
            <a:off x="538925" y="1164568"/>
            <a:ext cx="11114153" cy="528145"/>
          </a:xfrm>
          <a:prstGeom prst="rect">
            <a:avLst/>
          </a:prstGeom>
        </p:spPr>
        <p:txBody>
          <a:bodyPr vert="horz"/>
          <a:lstStyle>
            <a:lvl1pPr marL="0" indent="0">
              <a:buNone/>
              <a:defRPr sz="1700" b="1">
                <a:solidFill>
                  <a:schemeClr val="tx2"/>
                </a:solidFill>
              </a:defRPr>
            </a:lvl1pPr>
          </a:lstStyle>
          <a:p>
            <a:pPr lvl="0"/>
            <a:r>
              <a:rPr kumimoji="1" lang="ja-JP" altLang="en-US"/>
              <a:t>マスター テキスト</a:t>
            </a:r>
          </a:p>
        </p:txBody>
      </p:sp>
      <p:pic>
        <p:nvPicPr>
          <p:cNvPr id="10" name="図 9" descr="004.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1692" y="6490800"/>
            <a:ext cx="799045" cy="222504"/>
          </a:xfrm>
          <a:prstGeom prst="rect">
            <a:avLst/>
          </a:prstGeom>
        </p:spPr>
      </p:pic>
      <p:cxnSp>
        <p:nvCxnSpPr>
          <p:cNvPr id="11" name="直線コネクタ 10"/>
          <p:cNvCxnSpPr/>
          <p:nvPr userDrawn="1"/>
        </p:nvCxnSpPr>
        <p:spPr>
          <a:xfrm>
            <a:off x="531692" y="6390000"/>
            <a:ext cx="11121386" cy="0"/>
          </a:xfrm>
          <a:prstGeom prst="line">
            <a:avLst/>
          </a:prstGeom>
          <a:ln w="12700">
            <a:solidFill>
              <a:srgbClr val="E75400"/>
            </a:solidFill>
          </a:ln>
          <a:effectLst/>
        </p:spPr>
        <p:style>
          <a:lnRef idx="2">
            <a:schemeClr val="accent1"/>
          </a:lnRef>
          <a:fillRef idx="0">
            <a:schemeClr val="accent1"/>
          </a:fillRef>
          <a:effectRef idx="1">
            <a:schemeClr val="accent1"/>
          </a:effectRef>
          <a:fontRef idx="minor">
            <a:schemeClr val="tx1"/>
          </a:fontRef>
        </p:style>
      </p:cxnSp>
      <p:cxnSp>
        <p:nvCxnSpPr>
          <p:cNvPr id="12" name="直線コネクタ 11"/>
          <p:cNvCxnSpPr/>
          <p:nvPr userDrawn="1"/>
        </p:nvCxnSpPr>
        <p:spPr>
          <a:xfrm>
            <a:off x="538924" y="223200"/>
            <a:ext cx="11114155" cy="0"/>
          </a:xfrm>
          <a:prstGeom prst="line">
            <a:avLst/>
          </a:prstGeom>
          <a:ln w="12700">
            <a:solidFill>
              <a:srgbClr val="E75400"/>
            </a:solidFill>
          </a:ln>
          <a:effectLst/>
        </p:spPr>
        <p:style>
          <a:lnRef idx="2">
            <a:schemeClr val="accent1"/>
          </a:lnRef>
          <a:fillRef idx="0">
            <a:schemeClr val="accent1"/>
          </a:fillRef>
          <a:effectRef idx="1">
            <a:schemeClr val="accent1"/>
          </a:effectRef>
          <a:fontRef idx="minor">
            <a:schemeClr val="tx1"/>
          </a:fontRef>
        </p:style>
      </p:cxnSp>
      <p:sp>
        <p:nvSpPr>
          <p:cNvPr id="6" name="コンテンツ プレースホルダー 5"/>
          <p:cNvSpPr>
            <a:spLocks noGrp="1"/>
          </p:cNvSpPr>
          <p:nvPr>
            <p:ph sz="quarter" idx="11"/>
          </p:nvPr>
        </p:nvSpPr>
        <p:spPr>
          <a:xfrm>
            <a:off x="538924" y="1692712"/>
            <a:ext cx="11114153" cy="4496400"/>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p:txBody>
      </p:sp>
    </p:spTree>
    <p:extLst>
      <p:ext uri="{BB962C8B-B14F-4D97-AF65-F5344CB8AC3E}">
        <p14:creationId xmlns:p14="http://schemas.microsoft.com/office/powerpoint/2010/main" val="38675862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内容_2カラム+タイトル">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4" name="スライド番号プレースホルダー 5"/>
          <p:cNvSpPr txBox="1">
            <a:spLocks/>
          </p:cNvSpPr>
          <p:nvPr userDrawn="1"/>
        </p:nvSpPr>
        <p:spPr>
          <a:xfrm>
            <a:off x="11273692" y="6431434"/>
            <a:ext cx="476348" cy="270992"/>
          </a:xfrm>
          <a:prstGeom prst="rect">
            <a:avLst/>
          </a:prstGeom>
        </p:spPr>
        <p:txBody>
          <a:bodyPr vert="horz" lIns="91440" tIns="45720" rIns="91440" bIns="45720" rtlCol="0" anchor="ctr"/>
          <a:lstStyle>
            <a:defPPr>
              <a:defRPr lang="ja-JP"/>
            </a:defPPr>
            <a:lvl1pPr marL="0" algn="r" defTabSz="457200" rtl="0" eaLnBrk="1" latinLnBrk="0" hangingPunct="1">
              <a:defRPr kumimoji="1" sz="800" kern="1200">
                <a:solidFill>
                  <a:srgbClr val="54585A"/>
                </a:solidFill>
                <a:latin typeface="メイリオ"/>
                <a:ea typeface="メイリオ"/>
                <a:cs typeface="メイリオ"/>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fld id="{D1F14998-DA37-FD46-99C6-51D9B456538E}" type="slidenum">
              <a:rPr lang="ja-JP" altLang="en-US" sz="800" smtClean="0"/>
              <a:pPr/>
              <a:t>‹#›</a:t>
            </a:fld>
            <a:endParaRPr lang="ja-JP" altLang="en-US" sz="800"/>
          </a:p>
        </p:txBody>
      </p:sp>
      <p:sp>
        <p:nvSpPr>
          <p:cNvPr id="9" name="テキスト プレースホルダー 8"/>
          <p:cNvSpPr>
            <a:spLocks noGrp="1"/>
          </p:cNvSpPr>
          <p:nvPr>
            <p:ph type="body" sz="quarter" idx="11"/>
          </p:nvPr>
        </p:nvSpPr>
        <p:spPr>
          <a:xfrm>
            <a:off x="538926" y="1173090"/>
            <a:ext cx="5369506" cy="528145"/>
          </a:xfrm>
          <a:prstGeom prst="rect">
            <a:avLst/>
          </a:prstGeom>
        </p:spPr>
        <p:txBody>
          <a:bodyPr vert="horz"/>
          <a:lstStyle>
            <a:lvl1pPr marL="0" indent="0">
              <a:buNone/>
              <a:defRPr sz="1700" b="1">
                <a:solidFill>
                  <a:schemeClr val="tx2"/>
                </a:solidFill>
              </a:defRPr>
            </a:lvl1pPr>
          </a:lstStyle>
          <a:p>
            <a:pPr lvl="0"/>
            <a:r>
              <a:rPr kumimoji="1" lang="ja-JP" altLang="en-US"/>
              <a:t>マスター テキスト</a:t>
            </a:r>
          </a:p>
        </p:txBody>
      </p:sp>
      <p:sp>
        <p:nvSpPr>
          <p:cNvPr id="10" name="テキスト プレースホルダー 8"/>
          <p:cNvSpPr>
            <a:spLocks noGrp="1"/>
          </p:cNvSpPr>
          <p:nvPr>
            <p:ph type="body" sz="quarter" idx="12"/>
          </p:nvPr>
        </p:nvSpPr>
        <p:spPr>
          <a:xfrm>
            <a:off x="6283571" y="1178498"/>
            <a:ext cx="5369506" cy="528145"/>
          </a:xfrm>
          <a:prstGeom prst="rect">
            <a:avLst/>
          </a:prstGeom>
        </p:spPr>
        <p:txBody>
          <a:bodyPr vert="horz"/>
          <a:lstStyle>
            <a:lvl1pPr marL="0" indent="0">
              <a:buNone/>
              <a:defRPr sz="1700" b="1">
                <a:solidFill>
                  <a:schemeClr val="tx2"/>
                </a:solidFill>
              </a:defRPr>
            </a:lvl1pPr>
          </a:lstStyle>
          <a:p>
            <a:pPr lvl="0"/>
            <a:r>
              <a:rPr kumimoji="1" lang="ja-JP" altLang="en-US"/>
              <a:t>マスター テキスト</a:t>
            </a:r>
          </a:p>
        </p:txBody>
      </p:sp>
      <p:pic>
        <p:nvPicPr>
          <p:cNvPr id="11" name="図 10" descr="004.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1692" y="6490800"/>
            <a:ext cx="799045" cy="222504"/>
          </a:xfrm>
          <a:prstGeom prst="rect">
            <a:avLst/>
          </a:prstGeom>
        </p:spPr>
      </p:pic>
      <p:cxnSp>
        <p:nvCxnSpPr>
          <p:cNvPr id="12" name="直線コネクタ 11"/>
          <p:cNvCxnSpPr/>
          <p:nvPr userDrawn="1"/>
        </p:nvCxnSpPr>
        <p:spPr>
          <a:xfrm>
            <a:off x="531692" y="6390000"/>
            <a:ext cx="11121386" cy="0"/>
          </a:xfrm>
          <a:prstGeom prst="line">
            <a:avLst/>
          </a:prstGeom>
          <a:ln w="12700">
            <a:solidFill>
              <a:srgbClr val="E75400"/>
            </a:solidFill>
          </a:ln>
          <a:effectLst/>
        </p:spPr>
        <p:style>
          <a:lnRef idx="2">
            <a:schemeClr val="accent1"/>
          </a:lnRef>
          <a:fillRef idx="0">
            <a:schemeClr val="accent1"/>
          </a:fillRef>
          <a:effectRef idx="1">
            <a:schemeClr val="accent1"/>
          </a:effectRef>
          <a:fontRef idx="minor">
            <a:schemeClr val="tx1"/>
          </a:fontRef>
        </p:style>
      </p:cxnSp>
      <p:cxnSp>
        <p:nvCxnSpPr>
          <p:cNvPr id="13" name="直線コネクタ 12"/>
          <p:cNvCxnSpPr/>
          <p:nvPr userDrawn="1"/>
        </p:nvCxnSpPr>
        <p:spPr>
          <a:xfrm>
            <a:off x="538924" y="223200"/>
            <a:ext cx="11114155" cy="0"/>
          </a:xfrm>
          <a:prstGeom prst="line">
            <a:avLst/>
          </a:prstGeom>
          <a:ln w="12700">
            <a:solidFill>
              <a:srgbClr val="E75400"/>
            </a:solidFill>
          </a:ln>
          <a:effectLst/>
        </p:spPr>
        <p:style>
          <a:lnRef idx="2">
            <a:schemeClr val="accent1"/>
          </a:lnRef>
          <a:fillRef idx="0">
            <a:schemeClr val="accent1"/>
          </a:fillRef>
          <a:effectRef idx="1">
            <a:schemeClr val="accent1"/>
          </a:effectRef>
          <a:fontRef idx="minor">
            <a:schemeClr val="tx1"/>
          </a:fontRef>
        </p:style>
      </p:cxnSp>
      <p:sp>
        <p:nvSpPr>
          <p:cNvPr id="6" name="コンテンツ プレースホルダー 5"/>
          <p:cNvSpPr>
            <a:spLocks noGrp="1"/>
          </p:cNvSpPr>
          <p:nvPr>
            <p:ph sz="quarter" idx="14"/>
          </p:nvPr>
        </p:nvSpPr>
        <p:spPr>
          <a:xfrm>
            <a:off x="538927" y="1706643"/>
            <a:ext cx="5369506" cy="4489371"/>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p:txBody>
      </p:sp>
      <p:sp>
        <p:nvSpPr>
          <p:cNvPr id="15" name="コンテンツ プレースホルダー 5"/>
          <p:cNvSpPr>
            <a:spLocks noGrp="1"/>
          </p:cNvSpPr>
          <p:nvPr>
            <p:ph sz="quarter" idx="15"/>
          </p:nvPr>
        </p:nvSpPr>
        <p:spPr>
          <a:xfrm>
            <a:off x="6283571" y="1706643"/>
            <a:ext cx="5369506" cy="4489371"/>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p:txBody>
      </p:sp>
    </p:spTree>
    <p:extLst>
      <p:ext uri="{BB962C8B-B14F-4D97-AF65-F5344CB8AC3E}">
        <p14:creationId xmlns:p14="http://schemas.microsoft.com/office/powerpoint/2010/main" val="10025983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内容_テキスト/図">
    <p:spTree>
      <p:nvGrpSpPr>
        <p:cNvPr id="1" name=""/>
        <p:cNvGrpSpPr/>
        <p:nvPr/>
      </p:nvGrpSpPr>
      <p:grpSpPr>
        <a:xfrm>
          <a:off x="0" y="0"/>
          <a:ext cx="0" cy="0"/>
          <a:chOff x="0" y="0"/>
          <a:chExt cx="0" cy="0"/>
        </a:xfrm>
      </p:grpSpPr>
      <p:sp>
        <p:nvSpPr>
          <p:cNvPr id="2" name="タイトル 1"/>
          <p:cNvSpPr>
            <a:spLocks noGrp="1"/>
          </p:cNvSpPr>
          <p:nvPr>
            <p:ph type="title"/>
          </p:nvPr>
        </p:nvSpPr>
        <p:spPr>
          <a:xfrm>
            <a:off x="538923" y="223201"/>
            <a:ext cx="11114155" cy="759981"/>
          </a:xfrm>
        </p:spPr>
        <p:txBody>
          <a:bodyPr/>
          <a:lstStyle/>
          <a:p>
            <a:r>
              <a:rPr kumimoji="1" lang="ja-JP" altLang="en-US"/>
              <a:t>マスター タイトルの書式設定</a:t>
            </a:r>
          </a:p>
        </p:txBody>
      </p:sp>
      <p:sp>
        <p:nvSpPr>
          <p:cNvPr id="3" name="スライド番号プレースホルダー 5"/>
          <p:cNvSpPr txBox="1">
            <a:spLocks/>
          </p:cNvSpPr>
          <p:nvPr userDrawn="1"/>
        </p:nvSpPr>
        <p:spPr>
          <a:xfrm>
            <a:off x="11273692" y="6431434"/>
            <a:ext cx="476348" cy="270992"/>
          </a:xfrm>
          <a:prstGeom prst="rect">
            <a:avLst/>
          </a:prstGeom>
        </p:spPr>
        <p:txBody>
          <a:bodyPr vert="horz" lIns="91440" tIns="45720" rIns="91440" bIns="45720" rtlCol="0" anchor="ctr"/>
          <a:lstStyle>
            <a:defPPr>
              <a:defRPr lang="ja-JP"/>
            </a:defPPr>
            <a:lvl1pPr marL="0" algn="r" defTabSz="457200" rtl="0" eaLnBrk="1" latinLnBrk="0" hangingPunct="1">
              <a:defRPr kumimoji="1" sz="800" kern="1200">
                <a:solidFill>
                  <a:srgbClr val="54585A"/>
                </a:solidFill>
                <a:latin typeface="メイリオ"/>
                <a:ea typeface="メイリオ"/>
                <a:cs typeface="メイリオ"/>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fld id="{D1F14998-DA37-FD46-99C6-51D9B456538E}" type="slidenum">
              <a:rPr lang="ja-JP" altLang="en-US" sz="800" smtClean="0"/>
              <a:pPr/>
              <a:t>‹#›</a:t>
            </a:fld>
            <a:endParaRPr lang="ja-JP" altLang="en-US" sz="800"/>
          </a:p>
        </p:txBody>
      </p:sp>
      <p:sp>
        <p:nvSpPr>
          <p:cNvPr id="7" name="図プレースホルダー 6"/>
          <p:cNvSpPr>
            <a:spLocks noGrp="1"/>
          </p:cNvSpPr>
          <p:nvPr>
            <p:ph type="pic" sz="quarter" idx="10"/>
          </p:nvPr>
        </p:nvSpPr>
        <p:spPr>
          <a:xfrm>
            <a:off x="4370671" y="1176206"/>
            <a:ext cx="7282409" cy="5028703"/>
          </a:xfrm>
          <a:prstGeom prst="rect">
            <a:avLst/>
          </a:prstGeom>
        </p:spPr>
        <p:txBody>
          <a:bodyPr vert="horz"/>
          <a:lstStyle>
            <a:lvl1pPr marL="42863" indent="0">
              <a:buFontTx/>
              <a:buNone/>
              <a:defRPr/>
            </a:lvl1pPr>
          </a:lstStyle>
          <a:p>
            <a:endParaRPr kumimoji="1" lang="ja-JP" altLang="en-US"/>
          </a:p>
        </p:txBody>
      </p:sp>
      <p:pic>
        <p:nvPicPr>
          <p:cNvPr id="9" name="図 8" descr="004.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1692" y="6490800"/>
            <a:ext cx="799045" cy="222504"/>
          </a:xfrm>
          <a:prstGeom prst="rect">
            <a:avLst/>
          </a:prstGeom>
        </p:spPr>
      </p:pic>
      <p:cxnSp>
        <p:nvCxnSpPr>
          <p:cNvPr id="12" name="直線コネクタ 11"/>
          <p:cNvCxnSpPr/>
          <p:nvPr userDrawn="1"/>
        </p:nvCxnSpPr>
        <p:spPr>
          <a:xfrm>
            <a:off x="531692" y="6390000"/>
            <a:ext cx="11121386" cy="0"/>
          </a:xfrm>
          <a:prstGeom prst="line">
            <a:avLst/>
          </a:prstGeom>
          <a:ln w="12700">
            <a:solidFill>
              <a:srgbClr val="E75400"/>
            </a:solidFill>
          </a:ln>
          <a:effectLst/>
        </p:spPr>
        <p:style>
          <a:lnRef idx="2">
            <a:schemeClr val="accent1"/>
          </a:lnRef>
          <a:fillRef idx="0">
            <a:schemeClr val="accent1"/>
          </a:fillRef>
          <a:effectRef idx="1">
            <a:schemeClr val="accent1"/>
          </a:effectRef>
          <a:fontRef idx="minor">
            <a:schemeClr val="tx1"/>
          </a:fontRef>
        </p:style>
      </p:cxnSp>
      <p:cxnSp>
        <p:nvCxnSpPr>
          <p:cNvPr id="13" name="直線コネクタ 12"/>
          <p:cNvCxnSpPr/>
          <p:nvPr userDrawn="1"/>
        </p:nvCxnSpPr>
        <p:spPr>
          <a:xfrm>
            <a:off x="538924" y="223200"/>
            <a:ext cx="11114155" cy="0"/>
          </a:xfrm>
          <a:prstGeom prst="line">
            <a:avLst/>
          </a:prstGeom>
          <a:ln w="12700">
            <a:solidFill>
              <a:srgbClr val="E75400"/>
            </a:solidFill>
          </a:ln>
          <a:effectLst/>
        </p:spPr>
        <p:style>
          <a:lnRef idx="2">
            <a:schemeClr val="accent1"/>
          </a:lnRef>
          <a:fillRef idx="0">
            <a:schemeClr val="accent1"/>
          </a:fillRef>
          <a:effectRef idx="1">
            <a:schemeClr val="accent1"/>
          </a:effectRef>
          <a:fontRef idx="minor">
            <a:schemeClr val="tx1"/>
          </a:fontRef>
        </p:style>
      </p:cxnSp>
      <p:sp>
        <p:nvSpPr>
          <p:cNvPr id="5" name="コンテンツ プレースホルダー 4"/>
          <p:cNvSpPr>
            <a:spLocks noGrp="1"/>
          </p:cNvSpPr>
          <p:nvPr>
            <p:ph sz="quarter" idx="11"/>
          </p:nvPr>
        </p:nvSpPr>
        <p:spPr>
          <a:xfrm>
            <a:off x="531692" y="1176206"/>
            <a:ext cx="3457888" cy="5028703"/>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p:txBody>
      </p:sp>
    </p:spTree>
    <p:extLst>
      <p:ext uri="{BB962C8B-B14F-4D97-AF65-F5344CB8AC3E}">
        <p14:creationId xmlns:p14="http://schemas.microsoft.com/office/powerpoint/2010/main" val="17563444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1_エンドスライド">
    <p:spTree>
      <p:nvGrpSpPr>
        <p:cNvPr id="1" name=""/>
        <p:cNvGrpSpPr/>
        <p:nvPr/>
      </p:nvGrpSpPr>
      <p:grpSpPr>
        <a:xfrm>
          <a:off x="0" y="0"/>
          <a:ext cx="0" cy="0"/>
          <a:chOff x="0" y="0"/>
          <a:chExt cx="0" cy="0"/>
        </a:xfrm>
      </p:grpSpPr>
      <p:pic>
        <p:nvPicPr>
          <p:cNvPr id="10" name="図 9" descr="003.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088178" y="2990668"/>
            <a:ext cx="2017120" cy="880262"/>
          </a:xfrm>
          <a:prstGeom prst="rect">
            <a:avLst/>
          </a:prstGeom>
        </p:spPr>
      </p:pic>
    </p:spTree>
    <p:extLst>
      <p:ext uri="{BB962C8B-B14F-4D97-AF65-F5344CB8AC3E}">
        <p14:creationId xmlns:p14="http://schemas.microsoft.com/office/powerpoint/2010/main" val="104560942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タイトルスライド">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15" name="正方形/長方形 14"/>
          <p:cNvSpPr/>
          <p:nvPr userDrawn="1"/>
        </p:nvSpPr>
        <p:spPr>
          <a:xfrm>
            <a:off x="0" y="3572931"/>
            <a:ext cx="3462756" cy="118110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799">
              <a:latin typeface="Segoe UI"/>
            </a:endParaRPr>
          </a:p>
        </p:txBody>
      </p:sp>
      <p:sp>
        <p:nvSpPr>
          <p:cNvPr id="16" name="正方形/長方形 15"/>
          <p:cNvSpPr/>
          <p:nvPr userDrawn="1"/>
        </p:nvSpPr>
        <p:spPr>
          <a:xfrm>
            <a:off x="0" y="986684"/>
            <a:ext cx="6783347" cy="279791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799">
              <a:latin typeface="Segoe UI"/>
            </a:endParaRPr>
          </a:p>
        </p:txBody>
      </p:sp>
      <p:pic>
        <p:nvPicPr>
          <p:cNvPr id="21" name="図 20" descr="002.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90965" y="4135786"/>
            <a:ext cx="2071561" cy="396240"/>
          </a:xfrm>
          <a:prstGeom prst="rect">
            <a:avLst/>
          </a:prstGeom>
        </p:spPr>
      </p:pic>
      <p:sp>
        <p:nvSpPr>
          <p:cNvPr id="33" name="タイトル 1"/>
          <p:cNvSpPr>
            <a:spLocks noGrp="1"/>
          </p:cNvSpPr>
          <p:nvPr>
            <p:ph type="ctrTitle" hasCustomPrompt="1"/>
          </p:nvPr>
        </p:nvSpPr>
        <p:spPr>
          <a:xfrm>
            <a:off x="585396" y="1167901"/>
            <a:ext cx="5730835" cy="939067"/>
          </a:xfrm>
        </p:spPr>
        <p:txBody>
          <a:bodyPr lIns="0" anchor="t" anchorCtr="0">
            <a:normAutofit/>
          </a:bodyPr>
          <a:lstStyle>
            <a:lvl1pPr algn="l">
              <a:lnSpc>
                <a:spcPct val="130000"/>
              </a:lnSpc>
              <a:defRPr sz="2299" b="1">
                <a:solidFill>
                  <a:srgbClr val="54585A"/>
                </a:solidFill>
                <a:latin typeface="メイリオ"/>
                <a:ea typeface="メイリオ"/>
                <a:cs typeface="メイリオ"/>
              </a:defRPr>
            </a:lvl1pPr>
          </a:lstStyle>
          <a:p>
            <a:r>
              <a:rPr kumimoji="1" lang="ja-JP" altLang="en-US"/>
              <a:t>文書タイトル</a:t>
            </a:r>
          </a:p>
        </p:txBody>
      </p:sp>
      <p:sp>
        <p:nvSpPr>
          <p:cNvPr id="35" name="正方形/長方形 34"/>
          <p:cNvSpPr/>
          <p:nvPr userDrawn="1"/>
        </p:nvSpPr>
        <p:spPr>
          <a:xfrm>
            <a:off x="440549" y="223200"/>
            <a:ext cx="11317852" cy="6336000"/>
          </a:xfrm>
          <a:prstGeom prst="rect">
            <a:avLst/>
          </a:prstGeom>
          <a:noFill/>
          <a:ln>
            <a:solidFill>
              <a:srgbClr val="E754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799"/>
          </a:p>
        </p:txBody>
      </p:sp>
      <p:sp>
        <p:nvSpPr>
          <p:cNvPr id="36" name="サブタイトル 2"/>
          <p:cNvSpPr txBox="1">
            <a:spLocks/>
          </p:cNvSpPr>
          <p:nvPr userDrawn="1"/>
        </p:nvSpPr>
        <p:spPr>
          <a:xfrm>
            <a:off x="8651142" y="6587642"/>
            <a:ext cx="3202460" cy="180480"/>
          </a:xfrm>
          <a:prstGeom prst="rect">
            <a:avLst/>
          </a:prstGeom>
        </p:spPr>
        <p:txBody>
          <a:bodyPr vert="horz" lIns="91392" tIns="45696" rIns="91392" bIns="45696" rtlCol="0">
            <a:normAutofit lnSpcReduction="10000"/>
          </a:bodyPr>
          <a:lstStyle>
            <a:lvl1pPr marL="0" indent="0" algn="l" defTabSz="457200" rtl="0" eaLnBrk="1" latinLnBrk="0" hangingPunct="1">
              <a:spcBef>
                <a:spcPct val="20000"/>
              </a:spcBef>
              <a:buFont typeface="Arial"/>
              <a:buNone/>
              <a:defRPr kumimoji="1" sz="2100" kern="1200">
                <a:solidFill>
                  <a:schemeClr val="tx1">
                    <a:tint val="75000"/>
                  </a:schemeClr>
                </a:solidFill>
                <a:latin typeface="メイリオ"/>
                <a:ea typeface="メイリオ"/>
                <a:cs typeface="メイリオ"/>
              </a:defRPr>
            </a:lvl1pPr>
            <a:lvl2pPr marL="457200" indent="0" algn="ctr" defTabSz="457200" rtl="0" eaLnBrk="1" latinLnBrk="0" hangingPunct="1">
              <a:spcBef>
                <a:spcPct val="20000"/>
              </a:spcBef>
              <a:buFont typeface="Arial"/>
              <a:buNone/>
              <a:defRPr kumimoji="1"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kumimoji="1"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pPr algn="r"/>
            <a:r>
              <a:rPr lang="en-US" altLang="ja-JP" sz="600" b="0">
                <a:solidFill>
                  <a:schemeClr val="bg1"/>
                </a:solidFill>
                <a:latin typeface="+mj-lt"/>
              </a:rPr>
              <a:t>Copyright © LIXIL Group Corporation. All rights reserved.</a:t>
            </a:r>
            <a:endParaRPr lang="ja-JP" altLang="en-US" sz="600" b="0">
              <a:solidFill>
                <a:schemeClr val="bg1"/>
              </a:solidFill>
              <a:latin typeface="+mj-lt"/>
            </a:endParaRPr>
          </a:p>
        </p:txBody>
      </p:sp>
      <p:sp>
        <p:nvSpPr>
          <p:cNvPr id="37" name="テキスト プレースホルダー 25"/>
          <p:cNvSpPr>
            <a:spLocks noGrp="1"/>
          </p:cNvSpPr>
          <p:nvPr>
            <p:ph type="body" sz="quarter" idx="14" hasCustomPrompt="1"/>
          </p:nvPr>
        </p:nvSpPr>
        <p:spPr>
          <a:xfrm>
            <a:off x="585396" y="2684376"/>
            <a:ext cx="4085493" cy="303250"/>
          </a:xfrm>
          <a:prstGeom prst="rect">
            <a:avLst/>
          </a:prstGeom>
        </p:spPr>
        <p:txBody>
          <a:bodyPr lIns="36000"/>
          <a:lstStyle>
            <a:lvl1pPr marL="0" indent="0">
              <a:buNone/>
              <a:defRPr sz="1499" b="1">
                <a:solidFill>
                  <a:srgbClr val="54585A"/>
                </a:solidFill>
              </a:defRPr>
            </a:lvl1pPr>
            <a:lvl2pPr>
              <a:defRPr sz="1399"/>
            </a:lvl2pPr>
            <a:lvl3pPr>
              <a:defRPr sz="1299"/>
            </a:lvl3pPr>
            <a:lvl4pPr>
              <a:defRPr sz="1199"/>
            </a:lvl4pPr>
            <a:lvl5pPr>
              <a:defRPr sz="1099"/>
            </a:lvl5pPr>
          </a:lstStyle>
          <a:p>
            <a:pPr lvl="0"/>
            <a:r>
              <a:rPr kumimoji="1" lang="ja-JP" altLang="en-US"/>
              <a:t>氏名</a:t>
            </a:r>
          </a:p>
        </p:txBody>
      </p:sp>
      <p:sp>
        <p:nvSpPr>
          <p:cNvPr id="38" name="テキスト プレースホルダー 27"/>
          <p:cNvSpPr>
            <a:spLocks noGrp="1"/>
          </p:cNvSpPr>
          <p:nvPr>
            <p:ph type="body" sz="quarter" idx="15" hasCustomPrompt="1"/>
          </p:nvPr>
        </p:nvSpPr>
        <p:spPr>
          <a:xfrm>
            <a:off x="585396" y="2099165"/>
            <a:ext cx="5730836" cy="386025"/>
          </a:xfrm>
          <a:prstGeom prst="rect">
            <a:avLst/>
          </a:prstGeom>
        </p:spPr>
        <p:txBody>
          <a:bodyPr lIns="36000">
            <a:noAutofit/>
          </a:bodyPr>
          <a:lstStyle>
            <a:lvl1pPr marL="0" indent="0">
              <a:buNone/>
              <a:defRPr sz="2099" b="0">
                <a:solidFill>
                  <a:srgbClr val="54585A"/>
                </a:solidFill>
              </a:defRPr>
            </a:lvl1pPr>
          </a:lstStyle>
          <a:p>
            <a:pPr lvl="0"/>
            <a:r>
              <a:rPr kumimoji="1" lang="ja-JP" altLang="en-US"/>
              <a:t>サブタイトル</a:t>
            </a:r>
          </a:p>
        </p:txBody>
      </p:sp>
      <p:sp>
        <p:nvSpPr>
          <p:cNvPr id="39" name="テキスト プレースホルダー 29"/>
          <p:cNvSpPr>
            <a:spLocks noGrp="1"/>
          </p:cNvSpPr>
          <p:nvPr>
            <p:ph type="body" sz="quarter" idx="16" hasCustomPrompt="1"/>
          </p:nvPr>
        </p:nvSpPr>
        <p:spPr>
          <a:xfrm>
            <a:off x="585396" y="3069350"/>
            <a:ext cx="4085493" cy="323846"/>
          </a:xfrm>
          <a:prstGeom prst="rect">
            <a:avLst/>
          </a:prstGeom>
        </p:spPr>
        <p:txBody>
          <a:bodyPr lIns="36000"/>
          <a:lstStyle>
            <a:lvl1pPr marL="0" indent="0">
              <a:buNone/>
              <a:defRPr sz="1199">
                <a:solidFill>
                  <a:srgbClr val="54585A"/>
                </a:solidFill>
              </a:defRPr>
            </a:lvl1pPr>
          </a:lstStyle>
          <a:p>
            <a:pPr lvl="0"/>
            <a:r>
              <a:rPr kumimoji="1" lang="en-US" altLang="ja-JP"/>
              <a:t>2016</a:t>
            </a:r>
            <a:r>
              <a:rPr kumimoji="1" lang="ja-JP" altLang="en-US"/>
              <a:t>年</a:t>
            </a:r>
            <a:r>
              <a:rPr kumimoji="1" lang="en-US" altLang="ja-JP"/>
              <a:t>10</a:t>
            </a:r>
            <a:r>
              <a:rPr kumimoji="1" lang="ja-JP" altLang="en-US"/>
              <a:t>月</a:t>
            </a:r>
            <a:r>
              <a:rPr kumimoji="1" lang="en-US" altLang="ja-JP"/>
              <a:t>1</a:t>
            </a:r>
            <a:r>
              <a:rPr kumimoji="1" lang="ja-JP" altLang="en-US"/>
              <a:t>日</a:t>
            </a:r>
          </a:p>
        </p:txBody>
      </p:sp>
      <p:grpSp>
        <p:nvGrpSpPr>
          <p:cNvPr id="2" name="図形グループ 1"/>
          <p:cNvGrpSpPr/>
          <p:nvPr userDrawn="1"/>
        </p:nvGrpSpPr>
        <p:grpSpPr>
          <a:xfrm>
            <a:off x="321661" y="1231720"/>
            <a:ext cx="231972" cy="914580"/>
            <a:chOff x="321828" y="1231720"/>
            <a:chExt cx="232093" cy="914580"/>
          </a:xfrm>
        </p:grpSpPr>
        <p:sp>
          <p:nvSpPr>
            <p:cNvPr id="14" name="正方形/長方形 13"/>
            <p:cNvSpPr/>
            <p:nvPr userDrawn="1"/>
          </p:nvSpPr>
          <p:spPr>
            <a:xfrm>
              <a:off x="321828" y="1231720"/>
              <a:ext cx="232093" cy="9145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799"/>
            </a:p>
          </p:txBody>
        </p:sp>
        <p:pic>
          <p:nvPicPr>
            <p:cNvPr id="17" name="図 16"/>
            <p:cNvPicPr>
              <a:picLocks/>
            </p:cNvPicPr>
            <p:nvPr userDrawn="1"/>
          </p:nvPicPr>
          <p:blipFill>
            <a:blip r:embed="rId4" cstate="email">
              <a:extLst>
                <a:ext uri="{28A0092B-C50C-407E-A947-70E740481C1C}">
                  <a14:useLocalDpi xmlns:a14="http://schemas.microsoft.com/office/drawing/2010/main"/>
                </a:ext>
              </a:extLst>
            </a:blip>
            <a:stretch>
              <a:fillRect/>
            </a:stretch>
          </p:blipFill>
          <p:spPr>
            <a:xfrm>
              <a:off x="404586" y="1379537"/>
              <a:ext cx="95758" cy="194400"/>
            </a:xfrm>
            <a:prstGeom prst="rect">
              <a:avLst/>
            </a:prstGeom>
          </p:spPr>
        </p:pic>
      </p:grpSp>
    </p:spTree>
    <p:extLst>
      <p:ext uri="{BB962C8B-B14F-4D97-AF65-F5344CB8AC3E}">
        <p14:creationId xmlns:p14="http://schemas.microsoft.com/office/powerpoint/2010/main" val="122834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目次">
    <p:spTree>
      <p:nvGrpSpPr>
        <p:cNvPr id="1" name=""/>
        <p:cNvGrpSpPr/>
        <p:nvPr/>
      </p:nvGrpSpPr>
      <p:grpSpPr>
        <a:xfrm>
          <a:off x="0" y="0"/>
          <a:ext cx="0" cy="0"/>
          <a:chOff x="0" y="0"/>
          <a:chExt cx="0" cy="0"/>
        </a:xfrm>
      </p:grpSpPr>
      <p:sp>
        <p:nvSpPr>
          <p:cNvPr id="19" name="スライド番号プレースホルダー 5"/>
          <p:cNvSpPr>
            <a:spLocks noGrp="1"/>
          </p:cNvSpPr>
          <p:nvPr>
            <p:ph type="sldNum" sz="quarter" idx="4"/>
          </p:nvPr>
        </p:nvSpPr>
        <p:spPr>
          <a:xfrm>
            <a:off x="11273692" y="6431434"/>
            <a:ext cx="476348" cy="270992"/>
          </a:xfrm>
          <a:prstGeom prst="rect">
            <a:avLst/>
          </a:prstGeom>
        </p:spPr>
        <p:txBody>
          <a:bodyPr vert="horz" lIns="91440" tIns="45720" rIns="91440" bIns="45720" rtlCol="0" anchor="ctr"/>
          <a:lstStyle>
            <a:lvl1pPr algn="r">
              <a:defRPr sz="800">
                <a:solidFill>
                  <a:srgbClr val="54585A"/>
                </a:solidFill>
                <a:latin typeface="メイリオ"/>
                <a:ea typeface="メイリオ"/>
                <a:cs typeface="メイリオ"/>
              </a:defRPr>
            </a:lvl1pPr>
          </a:lstStyle>
          <a:p>
            <a:fld id="{D1F14998-DA37-FD46-99C6-51D9B456538E}" type="slidenum">
              <a:rPr lang="ja-JP" altLang="en-US" smtClean="0"/>
              <a:pPr/>
              <a:t>‹#›</a:t>
            </a:fld>
            <a:endParaRPr lang="ja-JP" altLang="en-US"/>
          </a:p>
        </p:txBody>
      </p:sp>
      <p:sp>
        <p:nvSpPr>
          <p:cNvPr id="21" name="テキスト プレースホルダー 2"/>
          <p:cNvSpPr>
            <a:spLocks noGrp="1"/>
          </p:cNvSpPr>
          <p:nvPr>
            <p:ph idx="1" hasCustomPrompt="1"/>
          </p:nvPr>
        </p:nvSpPr>
        <p:spPr>
          <a:xfrm>
            <a:off x="538925" y="1078546"/>
            <a:ext cx="11114152" cy="5053927"/>
          </a:xfrm>
          <a:prstGeom prst="rect">
            <a:avLst/>
          </a:prstGeom>
        </p:spPr>
        <p:txBody>
          <a:bodyPr vert="horz" lIns="91440" tIns="45720" rIns="91440" bIns="45720" rtlCol="0">
            <a:normAutofit/>
          </a:bodyPr>
          <a:lstStyle>
            <a:lvl1pPr marL="342729" indent="-342729">
              <a:lnSpc>
                <a:spcPct val="200000"/>
              </a:lnSpc>
              <a:buAutoNum type="arabicPlain"/>
              <a:defRPr sz="1399" b="1">
                <a:solidFill>
                  <a:srgbClr val="54585A"/>
                </a:solidFill>
              </a:defRPr>
            </a:lvl1pPr>
            <a:lvl2pPr>
              <a:defRPr sz="1299">
                <a:solidFill>
                  <a:srgbClr val="54585A"/>
                </a:solidFill>
              </a:defRPr>
            </a:lvl2pPr>
            <a:lvl3pPr>
              <a:defRPr sz="1199">
                <a:solidFill>
                  <a:srgbClr val="54585A"/>
                </a:solidFill>
              </a:defRPr>
            </a:lvl3pPr>
            <a:lvl4pPr>
              <a:defRPr sz="1099">
                <a:solidFill>
                  <a:srgbClr val="54585A"/>
                </a:solidFill>
              </a:defRPr>
            </a:lvl4pPr>
            <a:lvl5pPr>
              <a:defRPr>
                <a:solidFill>
                  <a:srgbClr val="54585A"/>
                </a:solidFill>
              </a:defRPr>
            </a:lvl5pPr>
          </a:lstStyle>
          <a:p>
            <a:pPr lvl="0"/>
            <a:r>
              <a:rPr kumimoji="1" lang="ja-JP" altLang="en-US"/>
              <a:t>項目タイトル</a:t>
            </a:r>
            <a:endParaRPr kumimoji="1" lang="en-US" altLang="ja-JP"/>
          </a:p>
          <a:p>
            <a:pPr lvl="0"/>
            <a:r>
              <a:rPr kumimoji="1" lang="ja-JP" altLang="en-US"/>
              <a:t>項目タイトル</a:t>
            </a:r>
            <a:endParaRPr kumimoji="1" lang="en-US" altLang="ja-JP"/>
          </a:p>
          <a:p>
            <a:pPr lvl="0"/>
            <a:r>
              <a:rPr kumimoji="1" lang="ja-JP" altLang="en-US"/>
              <a:t>項目タイトル</a:t>
            </a:r>
            <a:endParaRPr kumimoji="1" lang="en-US" altLang="ja-JP"/>
          </a:p>
          <a:p>
            <a:pPr lvl="0"/>
            <a:r>
              <a:rPr kumimoji="1" lang="ja-JP" altLang="en-US"/>
              <a:t>項目タイトル</a:t>
            </a:r>
            <a:endParaRPr kumimoji="1" lang="en-US" altLang="ja-JP"/>
          </a:p>
          <a:p>
            <a:pPr lvl="0"/>
            <a:r>
              <a:rPr kumimoji="1" lang="ja-JP" altLang="en-US"/>
              <a:t>項目タイトル</a:t>
            </a:r>
            <a:endParaRPr kumimoji="1" lang="en-US" altLang="ja-JP"/>
          </a:p>
        </p:txBody>
      </p:sp>
      <p:sp>
        <p:nvSpPr>
          <p:cNvPr id="22" name="タイトル 1"/>
          <p:cNvSpPr txBox="1">
            <a:spLocks/>
          </p:cNvSpPr>
          <p:nvPr userDrawn="1"/>
        </p:nvSpPr>
        <p:spPr>
          <a:xfrm>
            <a:off x="538923" y="223202"/>
            <a:ext cx="3104923" cy="517521"/>
          </a:xfrm>
          <a:prstGeom prst="rect">
            <a:avLst/>
          </a:prstGeom>
        </p:spPr>
        <p:txBody>
          <a:bodyPr vert="horz" lIns="91392" tIns="45696" rIns="91392" bIns="45696" rtlCol="0" anchor="t" anchorCtr="0">
            <a:noAutofit/>
          </a:bodyPr>
          <a:lstStyle>
            <a:lvl1pPr algn="l" defTabSz="457200" rtl="0" eaLnBrk="1" latinLnBrk="0" hangingPunct="1">
              <a:spcBef>
                <a:spcPct val="0"/>
              </a:spcBef>
              <a:buNone/>
              <a:defRPr kumimoji="1" sz="2800" b="1" kern="1200">
                <a:solidFill>
                  <a:srgbClr val="E75400"/>
                </a:solidFill>
                <a:latin typeface="+mj-lt"/>
                <a:ea typeface="メイリオ"/>
                <a:cs typeface="メイリオ"/>
              </a:defRPr>
            </a:lvl1pPr>
          </a:lstStyle>
          <a:p>
            <a:r>
              <a:rPr lang="en-US" altLang="ja-JP" sz="2799"/>
              <a:t>CONTENTS</a:t>
            </a:r>
            <a:endParaRPr lang="ja-JP" altLang="en-US" sz="2799"/>
          </a:p>
        </p:txBody>
      </p:sp>
      <p:cxnSp>
        <p:nvCxnSpPr>
          <p:cNvPr id="9" name="直線コネクタ 8"/>
          <p:cNvCxnSpPr/>
          <p:nvPr userDrawn="1"/>
        </p:nvCxnSpPr>
        <p:spPr>
          <a:xfrm flipV="1">
            <a:off x="538923" y="223202"/>
            <a:ext cx="11114155" cy="1063"/>
          </a:xfrm>
          <a:prstGeom prst="line">
            <a:avLst/>
          </a:prstGeom>
          <a:ln w="12700">
            <a:solidFill>
              <a:srgbClr val="E75400"/>
            </a:solidFill>
          </a:ln>
          <a:effectLst/>
        </p:spPr>
        <p:style>
          <a:lnRef idx="2">
            <a:schemeClr val="accent1"/>
          </a:lnRef>
          <a:fillRef idx="0">
            <a:schemeClr val="accent1"/>
          </a:fillRef>
          <a:effectRef idx="1">
            <a:schemeClr val="accent1"/>
          </a:effectRef>
          <a:fontRef idx="minor">
            <a:schemeClr val="tx1"/>
          </a:fontRef>
        </p:style>
      </p:cxnSp>
      <p:pic>
        <p:nvPicPr>
          <p:cNvPr id="10" name="図 9" descr="004.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1692" y="6490800"/>
            <a:ext cx="648886" cy="222504"/>
          </a:xfrm>
          <a:prstGeom prst="rect">
            <a:avLst/>
          </a:prstGeom>
        </p:spPr>
      </p:pic>
      <p:cxnSp>
        <p:nvCxnSpPr>
          <p:cNvPr id="11" name="直線コネクタ 10"/>
          <p:cNvCxnSpPr/>
          <p:nvPr userDrawn="1"/>
        </p:nvCxnSpPr>
        <p:spPr>
          <a:xfrm>
            <a:off x="531692" y="6390000"/>
            <a:ext cx="11121386" cy="0"/>
          </a:xfrm>
          <a:prstGeom prst="line">
            <a:avLst/>
          </a:prstGeom>
          <a:ln w="12700">
            <a:solidFill>
              <a:srgbClr val="E7540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0097070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扉_基本">
    <p:spTree>
      <p:nvGrpSpPr>
        <p:cNvPr id="1" name=""/>
        <p:cNvGrpSpPr/>
        <p:nvPr/>
      </p:nvGrpSpPr>
      <p:grpSpPr>
        <a:xfrm>
          <a:off x="0" y="0"/>
          <a:ext cx="0" cy="0"/>
          <a:chOff x="0" y="0"/>
          <a:chExt cx="0" cy="0"/>
        </a:xfrm>
      </p:grpSpPr>
      <p:sp>
        <p:nvSpPr>
          <p:cNvPr id="18" name="正方形/長方形 17"/>
          <p:cNvSpPr/>
          <p:nvPr userDrawn="1"/>
        </p:nvSpPr>
        <p:spPr>
          <a:xfrm>
            <a:off x="231654" y="755999"/>
            <a:ext cx="11734072" cy="490185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799"/>
          </a:p>
        </p:txBody>
      </p:sp>
      <p:sp>
        <p:nvSpPr>
          <p:cNvPr id="19" name="正方形/長方形 18"/>
          <p:cNvSpPr/>
          <p:nvPr userDrawn="1"/>
        </p:nvSpPr>
        <p:spPr>
          <a:xfrm>
            <a:off x="440549" y="223200"/>
            <a:ext cx="11317852" cy="6336000"/>
          </a:xfrm>
          <a:prstGeom prst="rect">
            <a:avLst/>
          </a:prstGeom>
          <a:noFill/>
          <a:ln>
            <a:solidFill>
              <a:srgbClr val="E754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799"/>
          </a:p>
        </p:txBody>
      </p:sp>
      <p:grpSp>
        <p:nvGrpSpPr>
          <p:cNvPr id="20" name="図形グループ 19"/>
          <p:cNvGrpSpPr/>
          <p:nvPr userDrawn="1"/>
        </p:nvGrpSpPr>
        <p:grpSpPr>
          <a:xfrm>
            <a:off x="321661" y="1231720"/>
            <a:ext cx="231972" cy="914580"/>
            <a:chOff x="321828" y="1231720"/>
            <a:chExt cx="232093" cy="914580"/>
          </a:xfrm>
        </p:grpSpPr>
        <p:sp>
          <p:nvSpPr>
            <p:cNvPr id="21" name="正方形/長方形 20"/>
            <p:cNvSpPr/>
            <p:nvPr userDrawn="1"/>
          </p:nvSpPr>
          <p:spPr>
            <a:xfrm>
              <a:off x="321828" y="1231720"/>
              <a:ext cx="232093" cy="91458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799"/>
            </a:p>
          </p:txBody>
        </p:sp>
        <p:pic>
          <p:nvPicPr>
            <p:cNvPr id="22" name="図 2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04586" y="1379537"/>
              <a:ext cx="98327" cy="193675"/>
            </a:xfrm>
            <a:prstGeom prst="rect">
              <a:avLst/>
            </a:prstGeom>
            <a:solidFill>
              <a:schemeClr val="bg2"/>
            </a:solidFill>
          </p:spPr>
        </p:pic>
      </p:grpSp>
      <p:sp>
        <p:nvSpPr>
          <p:cNvPr id="2" name="タイトル 1"/>
          <p:cNvSpPr>
            <a:spLocks noGrp="1"/>
          </p:cNvSpPr>
          <p:nvPr>
            <p:ph type="title" hasCustomPrompt="1"/>
          </p:nvPr>
        </p:nvSpPr>
        <p:spPr>
          <a:xfrm>
            <a:off x="585396" y="1167901"/>
            <a:ext cx="9843692" cy="809095"/>
          </a:xfrm>
        </p:spPr>
        <p:txBody>
          <a:bodyPr lIns="0">
            <a:normAutofit/>
          </a:bodyPr>
          <a:lstStyle>
            <a:lvl1pPr>
              <a:lnSpc>
                <a:spcPct val="130000"/>
              </a:lnSpc>
              <a:defRPr sz="2299">
                <a:solidFill>
                  <a:srgbClr val="54585A"/>
                </a:solidFill>
              </a:defRPr>
            </a:lvl1pPr>
          </a:lstStyle>
          <a:p>
            <a:r>
              <a:rPr kumimoji="1" lang="ja-JP" altLang="en-US"/>
              <a:t>項目タイトル</a:t>
            </a:r>
          </a:p>
        </p:txBody>
      </p:sp>
    </p:spTree>
    <p:extLst>
      <p:ext uri="{BB962C8B-B14F-4D97-AF65-F5344CB8AC3E}">
        <p14:creationId xmlns:p14="http://schemas.microsoft.com/office/powerpoint/2010/main" val="404686715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内容_1カラム">
    <p:spTree>
      <p:nvGrpSpPr>
        <p:cNvPr id="1" name=""/>
        <p:cNvGrpSpPr/>
        <p:nvPr/>
      </p:nvGrpSpPr>
      <p:grpSpPr>
        <a:xfrm>
          <a:off x="0" y="0"/>
          <a:ext cx="0" cy="0"/>
          <a:chOff x="0" y="0"/>
          <a:chExt cx="0" cy="0"/>
        </a:xfrm>
      </p:grpSpPr>
      <p:sp>
        <p:nvSpPr>
          <p:cNvPr id="17" name="タイトル 1"/>
          <p:cNvSpPr>
            <a:spLocks noGrp="1"/>
          </p:cNvSpPr>
          <p:nvPr>
            <p:ph type="title"/>
          </p:nvPr>
        </p:nvSpPr>
        <p:spPr>
          <a:xfrm>
            <a:off x="538924" y="223202"/>
            <a:ext cx="11114153" cy="759981"/>
          </a:xfrm>
        </p:spPr>
        <p:txBody>
          <a:bodyPr/>
          <a:lstStyle/>
          <a:p>
            <a:r>
              <a:rPr kumimoji="1" lang="ja-JP" altLang="en-US"/>
              <a:t>マスター タイトルの書式設定</a:t>
            </a:r>
          </a:p>
        </p:txBody>
      </p:sp>
      <p:sp>
        <p:nvSpPr>
          <p:cNvPr id="29" name="スライド番号プレースホルダー 5"/>
          <p:cNvSpPr txBox="1">
            <a:spLocks/>
          </p:cNvSpPr>
          <p:nvPr userDrawn="1"/>
        </p:nvSpPr>
        <p:spPr>
          <a:xfrm>
            <a:off x="11273692" y="6431434"/>
            <a:ext cx="476348" cy="270992"/>
          </a:xfrm>
          <a:prstGeom prst="rect">
            <a:avLst/>
          </a:prstGeom>
        </p:spPr>
        <p:txBody>
          <a:bodyPr vert="horz" lIns="91392" tIns="45696" rIns="91392" bIns="45696" rtlCol="0" anchor="ctr"/>
          <a:lstStyle>
            <a:defPPr>
              <a:defRPr lang="ja-JP"/>
            </a:defPPr>
            <a:lvl1pPr marL="0" algn="r" defTabSz="457200" rtl="0" eaLnBrk="1" latinLnBrk="0" hangingPunct="1">
              <a:defRPr kumimoji="1" sz="800" kern="1200">
                <a:solidFill>
                  <a:srgbClr val="54585A"/>
                </a:solidFill>
                <a:latin typeface="メイリオ"/>
                <a:ea typeface="メイリオ"/>
                <a:cs typeface="メイリオ"/>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fld id="{D1F14998-DA37-FD46-99C6-51D9B456538E}" type="slidenum">
              <a:rPr lang="ja-JP" altLang="en-US" sz="800" smtClean="0"/>
              <a:pPr/>
              <a:t>‹#›</a:t>
            </a:fld>
            <a:endParaRPr lang="ja-JP" altLang="en-US" sz="800"/>
          </a:p>
        </p:txBody>
      </p:sp>
      <p:cxnSp>
        <p:nvCxnSpPr>
          <p:cNvPr id="31" name="直線コネクタ 30"/>
          <p:cNvCxnSpPr/>
          <p:nvPr userDrawn="1"/>
        </p:nvCxnSpPr>
        <p:spPr>
          <a:xfrm>
            <a:off x="538923" y="223200"/>
            <a:ext cx="11114155" cy="0"/>
          </a:xfrm>
          <a:prstGeom prst="line">
            <a:avLst/>
          </a:prstGeom>
          <a:ln w="12700">
            <a:solidFill>
              <a:srgbClr val="E75400"/>
            </a:solidFill>
          </a:ln>
          <a:effectLst/>
        </p:spPr>
        <p:style>
          <a:lnRef idx="2">
            <a:schemeClr val="accent1"/>
          </a:lnRef>
          <a:fillRef idx="0">
            <a:schemeClr val="accent1"/>
          </a:fillRef>
          <a:effectRef idx="1">
            <a:schemeClr val="accent1"/>
          </a:effectRef>
          <a:fontRef idx="minor">
            <a:schemeClr val="tx1"/>
          </a:fontRef>
        </p:style>
      </p:cxnSp>
      <p:cxnSp>
        <p:nvCxnSpPr>
          <p:cNvPr id="9" name="直線コネクタ 8"/>
          <p:cNvCxnSpPr/>
          <p:nvPr userDrawn="1"/>
        </p:nvCxnSpPr>
        <p:spPr>
          <a:xfrm>
            <a:off x="531692" y="6390000"/>
            <a:ext cx="11121386" cy="0"/>
          </a:xfrm>
          <a:prstGeom prst="line">
            <a:avLst/>
          </a:prstGeom>
          <a:ln w="12700">
            <a:solidFill>
              <a:srgbClr val="E75400"/>
            </a:solidFill>
          </a:ln>
          <a:effectLst/>
        </p:spPr>
        <p:style>
          <a:lnRef idx="2">
            <a:schemeClr val="accent1"/>
          </a:lnRef>
          <a:fillRef idx="0">
            <a:schemeClr val="accent1"/>
          </a:fillRef>
          <a:effectRef idx="1">
            <a:schemeClr val="accent1"/>
          </a:effectRef>
          <a:fontRef idx="minor">
            <a:schemeClr val="tx1"/>
          </a:fontRef>
        </p:style>
      </p:cxnSp>
      <p:pic>
        <p:nvPicPr>
          <p:cNvPr id="10" name="図 9" descr="004.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1692" y="6490800"/>
            <a:ext cx="648886" cy="222504"/>
          </a:xfrm>
          <a:prstGeom prst="rect">
            <a:avLst/>
          </a:prstGeom>
        </p:spPr>
      </p:pic>
      <p:sp>
        <p:nvSpPr>
          <p:cNvPr id="3" name="コンテンツ プレースホルダー 2"/>
          <p:cNvSpPr>
            <a:spLocks noGrp="1"/>
          </p:cNvSpPr>
          <p:nvPr>
            <p:ph sz="quarter" idx="10"/>
          </p:nvPr>
        </p:nvSpPr>
        <p:spPr>
          <a:xfrm>
            <a:off x="538925" y="1167682"/>
            <a:ext cx="11114152" cy="5037226"/>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p:txBody>
      </p:sp>
    </p:spTree>
    <p:extLst>
      <p:ext uri="{BB962C8B-B14F-4D97-AF65-F5344CB8AC3E}">
        <p14:creationId xmlns:p14="http://schemas.microsoft.com/office/powerpoint/2010/main" val="25874982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内容_2カラム">
    <p:spTree>
      <p:nvGrpSpPr>
        <p:cNvPr id="1" name=""/>
        <p:cNvGrpSpPr/>
        <p:nvPr/>
      </p:nvGrpSpPr>
      <p:grpSpPr>
        <a:xfrm>
          <a:off x="0" y="0"/>
          <a:ext cx="0" cy="0"/>
          <a:chOff x="0" y="0"/>
          <a:chExt cx="0" cy="0"/>
        </a:xfrm>
      </p:grpSpPr>
      <p:sp>
        <p:nvSpPr>
          <p:cNvPr id="2" name="タイトル 1"/>
          <p:cNvSpPr>
            <a:spLocks noGrp="1"/>
          </p:cNvSpPr>
          <p:nvPr>
            <p:ph type="title"/>
          </p:nvPr>
        </p:nvSpPr>
        <p:spPr>
          <a:xfrm>
            <a:off x="538923" y="223202"/>
            <a:ext cx="11114155" cy="759981"/>
          </a:xfrm>
        </p:spPr>
        <p:txBody>
          <a:bodyPr/>
          <a:lstStyle/>
          <a:p>
            <a:r>
              <a:rPr kumimoji="1" lang="ja-JP" altLang="en-US"/>
              <a:t>マスター タイトルの書式設定</a:t>
            </a:r>
          </a:p>
        </p:txBody>
      </p:sp>
      <p:sp>
        <p:nvSpPr>
          <p:cNvPr id="10" name="スライド番号プレースホルダー 5"/>
          <p:cNvSpPr txBox="1">
            <a:spLocks/>
          </p:cNvSpPr>
          <p:nvPr userDrawn="1"/>
        </p:nvSpPr>
        <p:spPr>
          <a:xfrm>
            <a:off x="11273692" y="6431434"/>
            <a:ext cx="476348" cy="270992"/>
          </a:xfrm>
          <a:prstGeom prst="rect">
            <a:avLst/>
          </a:prstGeom>
        </p:spPr>
        <p:txBody>
          <a:bodyPr vert="horz" lIns="91392" tIns="45696" rIns="91392" bIns="45696" rtlCol="0" anchor="ctr"/>
          <a:lstStyle>
            <a:defPPr>
              <a:defRPr lang="ja-JP"/>
            </a:defPPr>
            <a:lvl1pPr marL="0" algn="r" defTabSz="457200" rtl="0" eaLnBrk="1" latinLnBrk="0" hangingPunct="1">
              <a:defRPr kumimoji="1" sz="800" kern="1200">
                <a:solidFill>
                  <a:srgbClr val="54585A"/>
                </a:solidFill>
                <a:latin typeface="メイリオ"/>
                <a:ea typeface="メイリオ"/>
                <a:cs typeface="メイリオ"/>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fld id="{D1F14998-DA37-FD46-99C6-51D9B456538E}" type="slidenum">
              <a:rPr lang="ja-JP" altLang="en-US" sz="800" smtClean="0"/>
              <a:pPr/>
              <a:t>‹#›</a:t>
            </a:fld>
            <a:endParaRPr lang="ja-JP" altLang="en-US" sz="800"/>
          </a:p>
        </p:txBody>
      </p:sp>
      <p:cxnSp>
        <p:nvCxnSpPr>
          <p:cNvPr id="16" name="直線コネクタ 15"/>
          <p:cNvCxnSpPr/>
          <p:nvPr userDrawn="1"/>
        </p:nvCxnSpPr>
        <p:spPr>
          <a:xfrm>
            <a:off x="531692" y="6390000"/>
            <a:ext cx="11121386" cy="0"/>
          </a:xfrm>
          <a:prstGeom prst="line">
            <a:avLst/>
          </a:prstGeom>
          <a:ln w="12700">
            <a:solidFill>
              <a:srgbClr val="E75400"/>
            </a:solidFill>
          </a:ln>
          <a:effectLst/>
        </p:spPr>
        <p:style>
          <a:lnRef idx="2">
            <a:schemeClr val="accent1"/>
          </a:lnRef>
          <a:fillRef idx="0">
            <a:schemeClr val="accent1"/>
          </a:fillRef>
          <a:effectRef idx="1">
            <a:schemeClr val="accent1"/>
          </a:effectRef>
          <a:fontRef idx="minor">
            <a:schemeClr val="tx1"/>
          </a:fontRef>
        </p:style>
      </p:cxnSp>
      <p:cxnSp>
        <p:nvCxnSpPr>
          <p:cNvPr id="17" name="直線コネクタ 16"/>
          <p:cNvCxnSpPr/>
          <p:nvPr userDrawn="1"/>
        </p:nvCxnSpPr>
        <p:spPr>
          <a:xfrm>
            <a:off x="538923" y="223200"/>
            <a:ext cx="11114155" cy="0"/>
          </a:xfrm>
          <a:prstGeom prst="line">
            <a:avLst/>
          </a:prstGeom>
          <a:ln w="12700">
            <a:solidFill>
              <a:srgbClr val="E75400"/>
            </a:solidFill>
          </a:ln>
          <a:effectLst/>
        </p:spPr>
        <p:style>
          <a:lnRef idx="2">
            <a:schemeClr val="accent1"/>
          </a:lnRef>
          <a:fillRef idx="0">
            <a:schemeClr val="accent1"/>
          </a:fillRef>
          <a:effectRef idx="1">
            <a:schemeClr val="accent1"/>
          </a:effectRef>
          <a:fontRef idx="minor">
            <a:schemeClr val="tx1"/>
          </a:fontRef>
        </p:style>
      </p:cxnSp>
      <p:pic>
        <p:nvPicPr>
          <p:cNvPr id="11" name="図 10" descr="004.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1692" y="6490800"/>
            <a:ext cx="648886" cy="222504"/>
          </a:xfrm>
          <a:prstGeom prst="rect">
            <a:avLst/>
          </a:prstGeom>
        </p:spPr>
      </p:pic>
      <p:sp>
        <p:nvSpPr>
          <p:cNvPr id="4" name="コンテンツ プレースホルダー 3"/>
          <p:cNvSpPr>
            <a:spLocks noGrp="1"/>
          </p:cNvSpPr>
          <p:nvPr>
            <p:ph sz="quarter" idx="11"/>
          </p:nvPr>
        </p:nvSpPr>
        <p:spPr>
          <a:xfrm>
            <a:off x="538926" y="1167682"/>
            <a:ext cx="5379367" cy="5028703"/>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p:txBody>
      </p:sp>
      <p:sp>
        <p:nvSpPr>
          <p:cNvPr id="12" name="コンテンツ プレースホルダー 3"/>
          <p:cNvSpPr>
            <a:spLocks noGrp="1"/>
          </p:cNvSpPr>
          <p:nvPr>
            <p:ph sz="quarter" idx="12"/>
          </p:nvPr>
        </p:nvSpPr>
        <p:spPr>
          <a:xfrm>
            <a:off x="6273152" y="1167682"/>
            <a:ext cx="5379367" cy="5028703"/>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p:txBody>
      </p:sp>
    </p:spTree>
    <p:extLst>
      <p:ext uri="{BB962C8B-B14F-4D97-AF65-F5344CB8AC3E}">
        <p14:creationId xmlns:p14="http://schemas.microsoft.com/office/powerpoint/2010/main" val="372225654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内容_3カラム">
    <p:spTree>
      <p:nvGrpSpPr>
        <p:cNvPr id="1" name=""/>
        <p:cNvGrpSpPr/>
        <p:nvPr/>
      </p:nvGrpSpPr>
      <p:grpSpPr>
        <a:xfrm>
          <a:off x="0" y="0"/>
          <a:ext cx="0" cy="0"/>
          <a:chOff x="0" y="0"/>
          <a:chExt cx="0" cy="0"/>
        </a:xfrm>
      </p:grpSpPr>
      <p:sp>
        <p:nvSpPr>
          <p:cNvPr id="2" name="タイトル 1"/>
          <p:cNvSpPr>
            <a:spLocks noGrp="1"/>
          </p:cNvSpPr>
          <p:nvPr>
            <p:ph type="title"/>
          </p:nvPr>
        </p:nvSpPr>
        <p:spPr>
          <a:xfrm>
            <a:off x="538923" y="223202"/>
            <a:ext cx="11114155" cy="759981"/>
          </a:xfrm>
        </p:spPr>
        <p:txBody>
          <a:bodyPr/>
          <a:lstStyle/>
          <a:p>
            <a:r>
              <a:rPr kumimoji="1" lang="ja-JP" altLang="en-US"/>
              <a:t>マスター タイトルの書式設定</a:t>
            </a:r>
          </a:p>
        </p:txBody>
      </p:sp>
      <p:sp>
        <p:nvSpPr>
          <p:cNvPr id="4" name="スライド番号プレースホルダー 5"/>
          <p:cNvSpPr txBox="1">
            <a:spLocks/>
          </p:cNvSpPr>
          <p:nvPr userDrawn="1"/>
        </p:nvSpPr>
        <p:spPr>
          <a:xfrm>
            <a:off x="11273692" y="6431434"/>
            <a:ext cx="476348" cy="270992"/>
          </a:xfrm>
          <a:prstGeom prst="rect">
            <a:avLst/>
          </a:prstGeom>
        </p:spPr>
        <p:txBody>
          <a:bodyPr vert="horz" lIns="91392" tIns="45696" rIns="91392" bIns="45696" rtlCol="0" anchor="ctr"/>
          <a:lstStyle>
            <a:defPPr>
              <a:defRPr lang="ja-JP"/>
            </a:defPPr>
            <a:lvl1pPr marL="0" algn="r" defTabSz="457200" rtl="0" eaLnBrk="1" latinLnBrk="0" hangingPunct="1">
              <a:defRPr kumimoji="1" sz="800" kern="1200">
                <a:solidFill>
                  <a:srgbClr val="54585A"/>
                </a:solidFill>
                <a:latin typeface="メイリオ"/>
                <a:ea typeface="メイリオ"/>
                <a:cs typeface="メイリオ"/>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fld id="{D1F14998-DA37-FD46-99C6-51D9B456538E}" type="slidenum">
              <a:rPr lang="ja-JP" altLang="en-US" sz="800" smtClean="0"/>
              <a:pPr/>
              <a:t>‹#›</a:t>
            </a:fld>
            <a:endParaRPr lang="ja-JP" altLang="en-US" sz="800"/>
          </a:p>
        </p:txBody>
      </p:sp>
      <p:cxnSp>
        <p:nvCxnSpPr>
          <p:cNvPr id="12" name="直線コネクタ 11"/>
          <p:cNvCxnSpPr/>
          <p:nvPr userDrawn="1"/>
        </p:nvCxnSpPr>
        <p:spPr>
          <a:xfrm>
            <a:off x="531692" y="6390000"/>
            <a:ext cx="11121386" cy="0"/>
          </a:xfrm>
          <a:prstGeom prst="line">
            <a:avLst/>
          </a:prstGeom>
          <a:ln w="12700">
            <a:solidFill>
              <a:srgbClr val="E75400"/>
            </a:solidFill>
          </a:ln>
          <a:effectLst/>
        </p:spPr>
        <p:style>
          <a:lnRef idx="2">
            <a:schemeClr val="accent1"/>
          </a:lnRef>
          <a:fillRef idx="0">
            <a:schemeClr val="accent1"/>
          </a:fillRef>
          <a:effectRef idx="1">
            <a:schemeClr val="accent1"/>
          </a:effectRef>
          <a:fontRef idx="minor">
            <a:schemeClr val="tx1"/>
          </a:fontRef>
        </p:style>
      </p:cxnSp>
      <p:cxnSp>
        <p:nvCxnSpPr>
          <p:cNvPr id="15" name="直線コネクタ 14"/>
          <p:cNvCxnSpPr/>
          <p:nvPr userDrawn="1"/>
        </p:nvCxnSpPr>
        <p:spPr>
          <a:xfrm>
            <a:off x="538923" y="223200"/>
            <a:ext cx="11114155" cy="0"/>
          </a:xfrm>
          <a:prstGeom prst="line">
            <a:avLst/>
          </a:prstGeom>
          <a:ln w="12700">
            <a:solidFill>
              <a:srgbClr val="E75400"/>
            </a:solidFill>
          </a:ln>
          <a:effectLst/>
        </p:spPr>
        <p:style>
          <a:lnRef idx="2">
            <a:schemeClr val="accent1"/>
          </a:lnRef>
          <a:fillRef idx="0">
            <a:schemeClr val="accent1"/>
          </a:fillRef>
          <a:effectRef idx="1">
            <a:schemeClr val="accent1"/>
          </a:effectRef>
          <a:fontRef idx="minor">
            <a:schemeClr val="tx1"/>
          </a:fontRef>
        </p:style>
      </p:cxnSp>
      <p:pic>
        <p:nvPicPr>
          <p:cNvPr id="16" name="図 15" descr="004.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1692" y="6490800"/>
            <a:ext cx="648886" cy="222504"/>
          </a:xfrm>
          <a:prstGeom prst="rect">
            <a:avLst/>
          </a:prstGeom>
        </p:spPr>
      </p:pic>
      <p:sp>
        <p:nvSpPr>
          <p:cNvPr id="5" name="コンテンツ プレースホルダー 4"/>
          <p:cNvSpPr>
            <a:spLocks noGrp="1"/>
          </p:cNvSpPr>
          <p:nvPr>
            <p:ph sz="quarter" idx="14"/>
          </p:nvPr>
        </p:nvSpPr>
        <p:spPr>
          <a:xfrm>
            <a:off x="531693" y="1167682"/>
            <a:ext cx="3457205" cy="5037226"/>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p:txBody>
      </p:sp>
      <p:sp>
        <p:nvSpPr>
          <p:cNvPr id="17" name="コンテンツ プレースホルダー 4"/>
          <p:cNvSpPr>
            <a:spLocks noGrp="1"/>
          </p:cNvSpPr>
          <p:nvPr>
            <p:ph sz="quarter" idx="15"/>
          </p:nvPr>
        </p:nvSpPr>
        <p:spPr>
          <a:xfrm>
            <a:off x="4364124" y="1167682"/>
            <a:ext cx="3457205" cy="5037226"/>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p:txBody>
      </p:sp>
      <p:sp>
        <p:nvSpPr>
          <p:cNvPr id="18" name="コンテンツ プレースホルダー 4"/>
          <p:cNvSpPr>
            <a:spLocks noGrp="1"/>
          </p:cNvSpPr>
          <p:nvPr>
            <p:ph sz="quarter" idx="16"/>
          </p:nvPr>
        </p:nvSpPr>
        <p:spPr>
          <a:xfrm>
            <a:off x="8202418" y="1167682"/>
            <a:ext cx="3457205" cy="5037226"/>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p:txBody>
      </p:sp>
    </p:spTree>
    <p:extLst>
      <p:ext uri="{BB962C8B-B14F-4D97-AF65-F5344CB8AC3E}">
        <p14:creationId xmlns:p14="http://schemas.microsoft.com/office/powerpoint/2010/main" val="2844160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907CE4-BAFF-4354-B6CC-46B732026505}"/>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2BD208EC-1BAF-4B4B-9498-584B354B0293}"/>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37BFF4EA-EEAB-4484-878F-25A3977BE5D5}"/>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72891393-AB6F-40B3-AEC5-9F79DB34052F}"/>
              </a:ext>
            </a:extLst>
          </p:cNvPr>
          <p:cNvSpPr>
            <a:spLocks noGrp="1"/>
          </p:cNvSpPr>
          <p:nvPr>
            <p:ph type="dt" sz="half" idx="10"/>
          </p:nvPr>
        </p:nvSpPr>
        <p:spPr/>
        <p:txBody>
          <a:bodyPr/>
          <a:lstStyle/>
          <a:p>
            <a:fld id="{0167014D-A652-4F12-BF84-ADC7E3CA1249}" type="datetimeFigureOut">
              <a:rPr kumimoji="1" lang="ja-JP" altLang="en-US" smtClean="0"/>
              <a:t>2021/2/12</a:t>
            </a:fld>
            <a:endParaRPr kumimoji="1" lang="ja-JP" altLang="en-US"/>
          </a:p>
        </p:txBody>
      </p:sp>
      <p:sp>
        <p:nvSpPr>
          <p:cNvPr id="6" name="フッター プレースホルダー 5">
            <a:extLst>
              <a:ext uri="{FF2B5EF4-FFF2-40B4-BE49-F238E27FC236}">
                <a16:creationId xmlns:a16="http://schemas.microsoft.com/office/drawing/2014/main" id="{FD8938CF-27F1-4EF4-9FBA-2F7F3AC06173}"/>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F57002D0-5EED-4731-B69A-EAE3E745267B}"/>
              </a:ext>
            </a:extLst>
          </p:cNvPr>
          <p:cNvSpPr>
            <a:spLocks noGrp="1"/>
          </p:cNvSpPr>
          <p:nvPr>
            <p:ph type="sldNum" sz="quarter" idx="12"/>
          </p:nvPr>
        </p:nvSpPr>
        <p:spPr/>
        <p:txBody>
          <a:bodyPr/>
          <a:lstStyle/>
          <a:p>
            <a:fld id="{0AC4F435-82CF-4942-A78B-8D9FA3C520E1}" type="slidenum">
              <a:rPr kumimoji="1" lang="ja-JP" altLang="en-US" smtClean="0"/>
              <a:t>‹#›</a:t>
            </a:fld>
            <a:endParaRPr kumimoji="1" lang="ja-JP" altLang="en-US"/>
          </a:p>
        </p:txBody>
      </p:sp>
    </p:spTree>
    <p:extLst>
      <p:ext uri="{BB962C8B-B14F-4D97-AF65-F5344CB8AC3E}">
        <p14:creationId xmlns:p14="http://schemas.microsoft.com/office/powerpoint/2010/main" val="105924944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内容_4カラム">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スライド番号プレースホルダー 5"/>
          <p:cNvSpPr txBox="1">
            <a:spLocks/>
          </p:cNvSpPr>
          <p:nvPr userDrawn="1"/>
        </p:nvSpPr>
        <p:spPr>
          <a:xfrm>
            <a:off x="11273692" y="6431434"/>
            <a:ext cx="476348" cy="270992"/>
          </a:xfrm>
          <a:prstGeom prst="rect">
            <a:avLst/>
          </a:prstGeom>
        </p:spPr>
        <p:txBody>
          <a:bodyPr vert="horz" lIns="91392" tIns="45696" rIns="91392" bIns="45696" rtlCol="0" anchor="ctr"/>
          <a:lstStyle>
            <a:defPPr>
              <a:defRPr lang="ja-JP"/>
            </a:defPPr>
            <a:lvl1pPr marL="0" algn="r" defTabSz="457200" rtl="0" eaLnBrk="1" latinLnBrk="0" hangingPunct="1">
              <a:defRPr kumimoji="1" sz="800" kern="1200">
                <a:solidFill>
                  <a:srgbClr val="54585A"/>
                </a:solidFill>
                <a:latin typeface="メイリオ"/>
                <a:ea typeface="メイリオ"/>
                <a:cs typeface="メイリオ"/>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fld id="{D1F14998-DA37-FD46-99C6-51D9B456538E}" type="slidenum">
              <a:rPr lang="ja-JP" altLang="en-US" sz="800" smtClean="0"/>
              <a:pPr/>
              <a:t>‹#›</a:t>
            </a:fld>
            <a:endParaRPr lang="ja-JP" altLang="en-US" sz="800"/>
          </a:p>
        </p:txBody>
      </p:sp>
      <p:cxnSp>
        <p:nvCxnSpPr>
          <p:cNvPr id="15" name="直線コネクタ 14"/>
          <p:cNvCxnSpPr/>
          <p:nvPr userDrawn="1"/>
        </p:nvCxnSpPr>
        <p:spPr>
          <a:xfrm>
            <a:off x="531692" y="6390000"/>
            <a:ext cx="11121386" cy="0"/>
          </a:xfrm>
          <a:prstGeom prst="line">
            <a:avLst/>
          </a:prstGeom>
          <a:ln w="12700">
            <a:solidFill>
              <a:srgbClr val="E75400"/>
            </a:solidFill>
          </a:ln>
          <a:effectLst/>
        </p:spPr>
        <p:style>
          <a:lnRef idx="2">
            <a:schemeClr val="accent1"/>
          </a:lnRef>
          <a:fillRef idx="0">
            <a:schemeClr val="accent1"/>
          </a:fillRef>
          <a:effectRef idx="1">
            <a:schemeClr val="accent1"/>
          </a:effectRef>
          <a:fontRef idx="minor">
            <a:schemeClr val="tx1"/>
          </a:fontRef>
        </p:style>
      </p:cxnSp>
      <p:cxnSp>
        <p:nvCxnSpPr>
          <p:cNvPr id="16" name="直線コネクタ 15"/>
          <p:cNvCxnSpPr/>
          <p:nvPr userDrawn="1"/>
        </p:nvCxnSpPr>
        <p:spPr>
          <a:xfrm>
            <a:off x="538923" y="223200"/>
            <a:ext cx="11114155" cy="0"/>
          </a:xfrm>
          <a:prstGeom prst="line">
            <a:avLst/>
          </a:prstGeom>
          <a:ln w="12700">
            <a:solidFill>
              <a:srgbClr val="E75400"/>
            </a:solidFill>
          </a:ln>
          <a:effectLst/>
        </p:spPr>
        <p:style>
          <a:lnRef idx="2">
            <a:schemeClr val="accent1"/>
          </a:lnRef>
          <a:fillRef idx="0">
            <a:schemeClr val="accent1"/>
          </a:fillRef>
          <a:effectRef idx="1">
            <a:schemeClr val="accent1"/>
          </a:effectRef>
          <a:fontRef idx="minor">
            <a:schemeClr val="tx1"/>
          </a:fontRef>
        </p:style>
      </p:cxnSp>
      <p:pic>
        <p:nvPicPr>
          <p:cNvPr id="17" name="図 16" descr="004.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1692" y="6490800"/>
            <a:ext cx="648886" cy="222504"/>
          </a:xfrm>
          <a:prstGeom prst="rect">
            <a:avLst/>
          </a:prstGeom>
        </p:spPr>
      </p:pic>
      <p:sp>
        <p:nvSpPr>
          <p:cNvPr id="5" name="コンテンツ プレースホルダー 4"/>
          <p:cNvSpPr>
            <a:spLocks noGrp="1"/>
          </p:cNvSpPr>
          <p:nvPr>
            <p:ph sz="quarter" idx="16"/>
          </p:nvPr>
        </p:nvSpPr>
        <p:spPr>
          <a:xfrm>
            <a:off x="538923" y="1167682"/>
            <a:ext cx="2545570" cy="5037226"/>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p:txBody>
      </p:sp>
      <p:sp>
        <p:nvSpPr>
          <p:cNvPr id="14" name="コンテンツ プレースホルダー 4"/>
          <p:cNvSpPr>
            <a:spLocks noGrp="1"/>
          </p:cNvSpPr>
          <p:nvPr>
            <p:ph sz="quarter" idx="17"/>
          </p:nvPr>
        </p:nvSpPr>
        <p:spPr>
          <a:xfrm>
            <a:off x="3395103" y="1167682"/>
            <a:ext cx="2545570" cy="5037226"/>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p:txBody>
      </p:sp>
      <p:sp>
        <p:nvSpPr>
          <p:cNvPr id="18" name="コンテンツ プレースホルダー 4"/>
          <p:cNvSpPr>
            <a:spLocks noGrp="1"/>
          </p:cNvSpPr>
          <p:nvPr>
            <p:ph sz="quarter" idx="18"/>
          </p:nvPr>
        </p:nvSpPr>
        <p:spPr>
          <a:xfrm>
            <a:off x="6251327" y="1167682"/>
            <a:ext cx="2545570" cy="5037226"/>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p:txBody>
      </p:sp>
      <p:sp>
        <p:nvSpPr>
          <p:cNvPr id="19" name="コンテンツ プレースホルダー 4"/>
          <p:cNvSpPr>
            <a:spLocks noGrp="1"/>
          </p:cNvSpPr>
          <p:nvPr>
            <p:ph sz="quarter" idx="19"/>
          </p:nvPr>
        </p:nvSpPr>
        <p:spPr>
          <a:xfrm>
            <a:off x="9107530" y="1167682"/>
            <a:ext cx="2545570" cy="5037226"/>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p:txBody>
      </p:sp>
    </p:spTree>
    <p:extLst>
      <p:ext uri="{BB962C8B-B14F-4D97-AF65-F5344CB8AC3E}">
        <p14:creationId xmlns:p14="http://schemas.microsoft.com/office/powerpoint/2010/main" val="310861842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内容_1カラム+タイトル">
    <p:spTree>
      <p:nvGrpSpPr>
        <p:cNvPr id="1" name=""/>
        <p:cNvGrpSpPr/>
        <p:nvPr/>
      </p:nvGrpSpPr>
      <p:grpSpPr>
        <a:xfrm>
          <a:off x="0" y="0"/>
          <a:ext cx="0" cy="0"/>
          <a:chOff x="0" y="0"/>
          <a:chExt cx="0" cy="0"/>
        </a:xfrm>
      </p:grpSpPr>
      <p:sp>
        <p:nvSpPr>
          <p:cNvPr id="2" name="タイトル 1"/>
          <p:cNvSpPr>
            <a:spLocks noGrp="1"/>
          </p:cNvSpPr>
          <p:nvPr>
            <p:ph type="title"/>
          </p:nvPr>
        </p:nvSpPr>
        <p:spPr>
          <a:xfrm>
            <a:off x="538924" y="223202"/>
            <a:ext cx="11114153" cy="759981"/>
          </a:xfrm>
        </p:spPr>
        <p:txBody>
          <a:bodyPr/>
          <a:lstStyle/>
          <a:p>
            <a:r>
              <a:rPr kumimoji="1" lang="ja-JP" altLang="en-US"/>
              <a:t>マスター タイトルの書式設定</a:t>
            </a:r>
          </a:p>
        </p:txBody>
      </p:sp>
      <p:sp>
        <p:nvSpPr>
          <p:cNvPr id="4" name="スライド番号プレースホルダー 5"/>
          <p:cNvSpPr txBox="1">
            <a:spLocks/>
          </p:cNvSpPr>
          <p:nvPr userDrawn="1"/>
        </p:nvSpPr>
        <p:spPr>
          <a:xfrm>
            <a:off x="11273692" y="6431434"/>
            <a:ext cx="476348" cy="270992"/>
          </a:xfrm>
          <a:prstGeom prst="rect">
            <a:avLst/>
          </a:prstGeom>
        </p:spPr>
        <p:txBody>
          <a:bodyPr vert="horz" lIns="91392" tIns="45696" rIns="91392" bIns="45696" rtlCol="0" anchor="ctr"/>
          <a:lstStyle>
            <a:defPPr>
              <a:defRPr lang="ja-JP"/>
            </a:defPPr>
            <a:lvl1pPr marL="0" algn="r" defTabSz="457200" rtl="0" eaLnBrk="1" latinLnBrk="0" hangingPunct="1">
              <a:defRPr kumimoji="1" sz="800" kern="1200">
                <a:solidFill>
                  <a:srgbClr val="54585A"/>
                </a:solidFill>
                <a:latin typeface="メイリオ"/>
                <a:ea typeface="メイリオ"/>
                <a:cs typeface="メイリオ"/>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fld id="{D1F14998-DA37-FD46-99C6-51D9B456538E}" type="slidenum">
              <a:rPr lang="ja-JP" altLang="en-US" sz="800" smtClean="0"/>
              <a:pPr/>
              <a:t>‹#›</a:t>
            </a:fld>
            <a:endParaRPr lang="ja-JP" altLang="en-US" sz="800"/>
          </a:p>
        </p:txBody>
      </p:sp>
      <p:sp>
        <p:nvSpPr>
          <p:cNvPr id="9" name="テキスト プレースホルダー 8"/>
          <p:cNvSpPr>
            <a:spLocks noGrp="1"/>
          </p:cNvSpPr>
          <p:nvPr>
            <p:ph type="body" sz="quarter" idx="10"/>
          </p:nvPr>
        </p:nvSpPr>
        <p:spPr>
          <a:xfrm>
            <a:off x="538926" y="1164569"/>
            <a:ext cx="11114152" cy="528145"/>
          </a:xfrm>
          <a:prstGeom prst="rect">
            <a:avLst/>
          </a:prstGeom>
        </p:spPr>
        <p:txBody>
          <a:bodyPr vert="horz"/>
          <a:lstStyle>
            <a:lvl1pPr marL="0" indent="0">
              <a:buNone/>
              <a:defRPr sz="1699" b="1">
                <a:solidFill>
                  <a:schemeClr val="tx2"/>
                </a:solidFill>
              </a:defRPr>
            </a:lvl1pPr>
          </a:lstStyle>
          <a:p>
            <a:pPr lvl="0"/>
            <a:r>
              <a:rPr kumimoji="1" lang="ja-JP" altLang="en-US"/>
              <a:t>マスター テキスト</a:t>
            </a:r>
          </a:p>
        </p:txBody>
      </p:sp>
      <p:cxnSp>
        <p:nvCxnSpPr>
          <p:cNvPr id="11" name="直線コネクタ 10"/>
          <p:cNvCxnSpPr/>
          <p:nvPr userDrawn="1"/>
        </p:nvCxnSpPr>
        <p:spPr>
          <a:xfrm>
            <a:off x="531692" y="6390000"/>
            <a:ext cx="11121386" cy="0"/>
          </a:xfrm>
          <a:prstGeom prst="line">
            <a:avLst/>
          </a:prstGeom>
          <a:ln w="12700">
            <a:solidFill>
              <a:srgbClr val="E75400"/>
            </a:solidFill>
          </a:ln>
          <a:effectLst/>
        </p:spPr>
        <p:style>
          <a:lnRef idx="2">
            <a:schemeClr val="accent1"/>
          </a:lnRef>
          <a:fillRef idx="0">
            <a:schemeClr val="accent1"/>
          </a:fillRef>
          <a:effectRef idx="1">
            <a:schemeClr val="accent1"/>
          </a:effectRef>
          <a:fontRef idx="minor">
            <a:schemeClr val="tx1"/>
          </a:fontRef>
        </p:style>
      </p:cxnSp>
      <p:cxnSp>
        <p:nvCxnSpPr>
          <p:cNvPr id="12" name="直線コネクタ 11"/>
          <p:cNvCxnSpPr/>
          <p:nvPr userDrawn="1"/>
        </p:nvCxnSpPr>
        <p:spPr>
          <a:xfrm>
            <a:off x="538923" y="223200"/>
            <a:ext cx="11114155" cy="0"/>
          </a:xfrm>
          <a:prstGeom prst="line">
            <a:avLst/>
          </a:prstGeom>
          <a:ln w="12700">
            <a:solidFill>
              <a:srgbClr val="E75400"/>
            </a:solidFill>
          </a:ln>
          <a:effectLst/>
        </p:spPr>
        <p:style>
          <a:lnRef idx="2">
            <a:schemeClr val="accent1"/>
          </a:lnRef>
          <a:fillRef idx="0">
            <a:schemeClr val="accent1"/>
          </a:fillRef>
          <a:effectRef idx="1">
            <a:schemeClr val="accent1"/>
          </a:effectRef>
          <a:fontRef idx="minor">
            <a:schemeClr val="tx1"/>
          </a:fontRef>
        </p:style>
      </p:cxnSp>
      <p:pic>
        <p:nvPicPr>
          <p:cNvPr id="13" name="図 12" descr="004.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1692" y="6490800"/>
            <a:ext cx="648886" cy="222504"/>
          </a:xfrm>
          <a:prstGeom prst="rect">
            <a:avLst/>
          </a:prstGeom>
        </p:spPr>
      </p:pic>
      <p:sp>
        <p:nvSpPr>
          <p:cNvPr id="6" name="コンテンツ プレースホルダー 5"/>
          <p:cNvSpPr>
            <a:spLocks noGrp="1"/>
          </p:cNvSpPr>
          <p:nvPr>
            <p:ph sz="quarter" idx="11"/>
          </p:nvPr>
        </p:nvSpPr>
        <p:spPr>
          <a:xfrm>
            <a:off x="538925" y="1692714"/>
            <a:ext cx="11114151" cy="4538225"/>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p:txBody>
      </p:sp>
    </p:spTree>
    <p:extLst>
      <p:ext uri="{BB962C8B-B14F-4D97-AF65-F5344CB8AC3E}">
        <p14:creationId xmlns:p14="http://schemas.microsoft.com/office/powerpoint/2010/main" val="62660583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内容_2カラム+タイトル">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4" name="スライド番号プレースホルダー 5"/>
          <p:cNvSpPr txBox="1">
            <a:spLocks/>
          </p:cNvSpPr>
          <p:nvPr userDrawn="1"/>
        </p:nvSpPr>
        <p:spPr>
          <a:xfrm>
            <a:off x="11273692" y="6431434"/>
            <a:ext cx="476348" cy="270992"/>
          </a:xfrm>
          <a:prstGeom prst="rect">
            <a:avLst/>
          </a:prstGeom>
        </p:spPr>
        <p:txBody>
          <a:bodyPr vert="horz" lIns="91392" tIns="45696" rIns="91392" bIns="45696" rtlCol="0" anchor="ctr"/>
          <a:lstStyle>
            <a:defPPr>
              <a:defRPr lang="ja-JP"/>
            </a:defPPr>
            <a:lvl1pPr marL="0" algn="r" defTabSz="457200" rtl="0" eaLnBrk="1" latinLnBrk="0" hangingPunct="1">
              <a:defRPr kumimoji="1" sz="800" kern="1200">
                <a:solidFill>
                  <a:srgbClr val="54585A"/>
                </a:solidFill>
                <a:latin typeface="メイリオ"/>
                <a:ea typeface="メイリオ"/>
                <a:cs typeface="メイリオ"/>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fld id="{D1F14998-DA37-FD46-99C6-51D9B456538E}" type="slidenum">
              <a:rPr lang="ja-JP" altLang="en-US" sz="800" smtClean="0"/>
              <a:pPr/>
              <a:t>‹#›</a:t>
            </a:fld>
            <a:endParaRPr lang="ja-JP" altLang="en-US" sz="800"/>
          </a:p>
        </p:txBody>
      </p:sp>
      <p:sp>
        <p:nvSpPr>
          <p:cNvPr id="9" name="テキスト プレースホルダー 8"/>
          <p:cNvSpPr>
            <a:spLocks noGrp="1"/>
          </p:cNvSpPr>
          <p:nvPr>
            <p:ph type="body" sz="quarter" idx="11"/>
          </p:nvPr>
        </p:nvSpPr>
        <p:spPr>
          <a:xfrm>
            <a:off x="538926" y="1173091"/>
            <a:ext cx="5369506" cy="528145"/>
          </a:xfrm>
          <a:prstGeom prst="rect">
            <a:avLst/>
          </a:prstGeom>
        </p:spPr>
        <p:txBody>
          <a:bodyPr vert="horz"/>
          <a:lstStyle>
            <a:lvl1pPr marL="0" indent="0">
              <a:buNone/>
              <a:defRPr sz="1699" b="1">
                <a:solidFill>
                  <a:schemeClr val="tx2"/>
                </a:solidFill>
              </a:defRPr>
            </a:lvl1pPr>
          </a:lstStyle>
          <a:p>
            <a:pPr lvl="0"/>
            <a:r>
              <a:rPr kumimoji="1" lang="ja-JP" altLang="en-US"/>
              <a:t>マスター テキスト</a:t>
            </a:r>
          </a:p>
        </p:txBody>
      </p:sp>
      <p:sp>
        <p:nvSpPr>
          <p:cNvPr id="10" name="テキスト プレースホルダー 8"/>
          <p:cNvSpPr>
            <a:spLocks noGrp="1"/>
          </p:cNvSpPr>
          <p:nvPr>
            <p:ph type="body" sz="quarter" idx="12"/>
          </p:nvPr>
        </p:nvSpPr>
        <p:spPr>
          <a:xfrm>
            <a:off x="6283571" y="1178499"/>
            <a:ext cx="5369506" cy="528145"/>
          </a:xfrm>
          <a:prstGeom prst="rect">
            <a:avLst/>
          </a:prstGeom>
        </p:spPr>
        <p:txBody>
          <a:bodyPr vert="horz"/>
          <a:lstStyle>
            <a:lvl1pPr marL="0" indent="0">
              <a:buNone/>
              <a:defRPr sz="1699" b="1">
                <a:solidFill>
                  <a:schemeClr val="tx2"/>
                </a:solidFill>
              </a:defRPr>
            </a:lvl1pPr>
          </a:lstStyle>
          <a:p>
            <a:pPr lvl="0"/>
            <a:r>
              <a:rPr kumimoji="1" lang="ja-JP" altLang="en-US"/>
              <a:t>マスター テキスト</a:t>
            </a:r>
          </a:p>
        </p:txBody>
      </p:sp>
      <p:cxnSp>
        <p:nvCxnSpPr>
          <p:cNvPr id="12" name="直線コネクタ 11"/>
          <p:cNvCxnSpPr/>
          <p:nvPr userDrawn="1"/>
        </p:nvCxnSpPr>
        <p:spPr>
          <a:xfrm>
            <a:off x="531692" y="6390000"/>
            <a:ext cx="11121386" cy="0"/>
          </a:xfrm>
          <a:prstGeom prst="line">
            <a:avLst/>
          </a:prstGeom>
          <a:ln w="12700">
            <a:solidFill>
              <a:srgbClr val="E75400"/>
            </a:solidFill>
          </a:ln>
          <a:effectLst/>
        </p:spPr>
        <p:style>
          <a:lnRef idx="2">
            <a:schemeClr val="accent1"/>
          </a:lnRef>
          <a:fillRef idx="0">
            <a:schemeClr val="accent1"/>
          </a:fillRef>
          <a:effectRef idx="1">
            <a:schemeClr val="accent1"/>
          </a:effectRef>
          <a:fontRef idx="minor">
            <a:schemeClr val="tx1"/>
          </a:fontRef>
        </p:style>
      </p:cxnSp>
      <p:cxnSp>
        <p:nvCxnSpPr>
          <p:cNvPr id="13" name="直線コネクタ 12"/>
          <p:cNvCxnSpPr/>
          <p:nvPr userDrawn="1"/>
        </p:nvCxnSpPr>
        <p:spPr>
          <a:xfrm>
            <a:off x="538923" y="223200"/>
            <a:ext cx="11114155" cy="0"/>
          </a:xfrm>
          <a:prstGeom prst="line">
            <a:avLst/>
          </a:prstGeom>
          <a:ln w="12700">
            <a:solidFill>
              <a:srgbClr val="E75400"/>
            </a:solidFill>
          </a:ln>
          <a:effectLst/>
        </p:spPr>
        <p:style>
          <a:lnRef idx="2">
            <a:schemeClr val="accent1"/>
          </a:lnRef>
          <a:fillRef idx="0">
            <a:schemeClr val="accent1"/>
          </a:fillRef>
          <a:effectRef idx="1">
            <a:schemeClr val="accent1"/>
          </a:effectRef>
          <a:fontRef idx="minor">
            <a:schemeClr val="tx1"/>
          </a:fontRef>
        </p:style>
      </p:cxnSp>
      <p:pic>
        <p:nvPicPr>
          <p:cNvPr id="14" name="図 13" descr="004.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1692" y="6490800"/>
            <a:ext cx="648886" cy="222504"/>
          </a:xfrm>
          <a:prstGeom prst="rect">
            <a:avLst/>
          </a:prstGeom>
        </p:spPr>
      </p:pic>
      <p:sp>
        <p:nvSpPr>
          <p:cNvPr id="6" name="コンテンツ プレースホルダー 5"/>
          <p:cNvSpPr>
            <a:spLocks noGrp="1"/>
          </p:cNvSpPr>
          <p:nvPr>
            <p:ph sz="quarter" idx="13"/>
          </p:nvPr>
        </p:nvSpPr>
        <p:spPr>
          <a:xfrm>
            <a:off x="538925" y="1706643"/>
            <a:ext cx="5369847" cy="4489370"/>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p:txBody>
      </p:sp>
      <p:sp>
        <p:nvSpPr>
          <p:cNvPr id="15" name="コンテンツ プレースホルダー 5"/>
          <p:cNvSpPr>
            <a:spLocks noGrp="1"/>
          </p:cNvSpPr>
          <p:nvPr>
            <p:ph sz="quarter" idx="14"/>
          </p:nvPr>
        </p:nvSpPr>
        <p:spPr>
          <a:xfrm>
            <a:off x="6283230" y="1706643"/>
            <a:ext cx="5369847" cy="4489370"/>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p:txBody>
      </p:sp>
    </p:spTree>
    <p:extLst>
      <p:ext uri="{BB962C8B-B14F-4D97-AF65-F5344CB8AC3E}">
        <p14:creationId xmlns:p14="http://schemas.microsoft.com/office/powerpoint/2010/main" val="20860678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内容_テキスト/図">
    <p:spTree>
      <p:nvGrpSpPr>
        <p:cNvPr id="1" name=""/>
        <p:cNvGrpSpPr/>
        <p:nvPr/>
      </p:nvGrpSpPr>
      <p:grpSpPr>
        <a:xfrm>
          <a:off x="0" y="0"/>
          <a:ext cx="0" cy="0"/>
          <a:chOff x="0" y="0"/>
          <a:chExt cx="0" cy="0"/>
        </a:xfrm>
      </p:grpSpPr>
      <p:sp>
        <p:nvSpPr>
          <p:cNvPr id="2" name="タイトル 1"/>
          <p:cNvSpPr>
            <a:spLocks noGrp="1"/>
          </p:cNvSpPr>
          <p:nvPr>
            <p:ph type="title"/>
          </p:nvPr>
        </p:nvSpPr>
        <p:spPr>
          <a:xfrm>
            <a:off x="538923" y="223202"/>
            <a:ext cx="11114155" cy="759981"/>
          </a:xfrm>
        </p:spPr>
        <p:txBody>
          <a:bodyPr/>
          <a:lstStyle/>
          <a:p>
            <a:r>
              <a:rPr kumimoji="1" lang="ja-JP" altLang="en-US"/>
              <a:t>マスター タイトルの書式設定</a:t>
            </a:r>
          </a:p>
        </p:txBody>
      </p:sp>
      <p:sp>
        <p:nvSpPr>
          <p:cNvPr id="3" name="スライド番号プレースホルダー 5"/>
          <p:cNvSpPr txBox="1">
            <a:spLocks/>
          </p:cNvSpPr>
          <p:nvPr userDrawn="1"/>
        </p:nvSpPr>
        <p:spPr>
          <a:xfrm>
            <a:off x="11273692" y="6431434"/>
            <a:ext cx="476348" cy="270992"/>
          </a:xfrm>
          <a:prstGeom prst="rect">
            <a:avLst/>
          </a:prstGeom>
        </p:spPr>
        <p:txBody>
          <a:bodyPr vert="horz" lIns="91392" tIns="45696" rIns="91392" bIns="45696" rtlCol="0" anchor="ctr"/>
          <a:lstStyle>
            <a:defPPr>
              <a:defRPr lang="ja-JP"/>
            </a:defPPr>
            <a:lvl1pPr marL="0" algn="r" defTabSz="457200" rtl="0" eaLnBrk="1" latinLnBrk="0" hangingPunct="1">
              <a:defRPr kumimoji="1" sz="800" kern="1200">
                <a:solidFill>
                  <a:srgbClr val="54585A"/>
                </a:solidFill>
                <a:latin typeface="メイリオ"/>
                <a:ea typeface="メイリオ"/>
                <a:cs typeface="メイリオ"/>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fld id="{D1F14998-DA37-FD46-99C6-51D9B456538E}" type="slidenum">
              <a:rPr lang="ja-JP" altLang="en-US" sz="800" smtClean="0"/>
              <a:pPr/>
              <a:t>‹#›</a:t>
            </a:fld>
            <a:endParaRPr lang="ja-JP" altLang="en-US" sz="800"/>
          </a:p>
        </p:txBody>
      </p:sp>
      <p:sp>
        <p:nvSpPr>
          <p:cNvPr id="7" name="図プレースホルダー 6"/>
          <p:cNvSpPr>
            <a:spLocks noGrp="1"/>
          </p:cNvSpPr>
          <p:nvPr>
            <p:ph type="pic" sz="quarter" idx="10"/>
          </p:nvPr>
        </p:nvSpPr>
        <p:spPr>
          <a:xfrm>
            <a:off x="4370672" y="1176207"/>
            <a:ext cx="7282409" cy="5028703"/>
          </a:xfrm>
          <a:prstGeom prst="rect">
            <a:avLst/>
          </a:prstGeom>
        </p:spPr>
        <p:txBody>
          <a:bodyPr vert="horz"/>
          <a:lstStyle>
            <a:lvl1pPr marL="0" indent="0">
              <a:buFontTx/>
              <a:buNone/>
              <a:defRPr/>
            </a:lvl1pPr>
          </a:lstStyle>
          <a:p>
            <a:endParaRPr kumimoji="1" lang="ja-JP" altLang="en-US"/>
          </a:p>
        </p:txBody>
      </p:sp>
      <p:cxnSp>
        <p:nvCxnSpPr>
          <p:cNvPr id="12" name="直線コネクタ 11"/>
          <p:cNvCxnSpPr/>
          <p:nvPr userDrawn="1"/>
        </p:nvCxnSpPr>
        <p:spPr>
          <a:xfrm>
            <a:off x="531692" y="6390000"/>
            <a:ext cx="11121386" cy="0"/>
          </a:xfrm>
          <a:prstGeom prst="line">
            <a:avLst/>
          </a:prstGeom>
          <a:ln w="12700">
            <a:solidFill>
              <a:srgbClr val="E75400"/>
            </a:solidFill>
          </a:ln>
          <a:effectLst/>
        </p:spPr>
        <p:style>
          <a:lnRef idx="2">
            <a:schemeClr val="accent1"/>
          </a:lnRef>
          <a:fillRef idx="0">
            <a:schemeClr val="accent1"/>
          </a:fillRef>
          <a:effectRef idx="1">
            <a:schemeClr val="accent1"/>
          </a:effectRef>
          <a:fontRef idx="minor">
            <a:schemeClr val="tx1"/>
          </a:fontRef>
        </p:style>
      </p:cxnSp>
      <p:cxnSp>
        <p:nvCxnSpPr>
          <p:cNvPr id="13" name="直線コネクタ 12"/>
          <p:cNvCxnSpPr/>
          <p:nvPr userDrawn="1"/>
        </p:nvCxnSpPr>
        <p:spPr>
          <a:xfrm>
            <a:off x="538923" y="223200"/>
            <a:ext cx="11114155" cy="0"/>
          </a:xfrm>
          <a:prstGeom prst="line">
            <a:avLst/>
          </a:prstGeom>
          <a:ln w="12700">
            <a:solidFill>
              <a:srgbClr val="E75400"/>
            </a:solidFill>
          </a:ln>
          <a:effectLst/>
        </p:spPr>
        <p:style>
          <a:lnRef idx="2">
            <a:schemeClr val="accent1"/>
          </a:lnRef>
          <a:fillRef idx="0">
            <a:schemeClr val="accent1"/>
          </a:fillRef>
          <a:effectRef idx="1">
            <a:schemeClr val="accent1"/>
          </a:effectRef>
          <a:fontRef idx="minor">
            <a:schemeClr val="tx1"/>
          </a:fontRef>
        </p:style>
      </p:cxnSp>
      <p:pic>
        <p:nvPicPr>
          <p:cNvPr id="11" name="図 10" descr="004.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1692" y="6490800"/>
            <a:ext cx="648886" cy="222504"/>
          </a:xfrm>
          <a:prstGeom prst="rect">
            <a:avLst/>
          </a:prstGeom>
        </p:spPr>
      </p:pic>
      <p:sp>
        <p:nvSpPr>
          <p:cNvPr id="5" name="コンテンツ プレースホルダー 4"/>
          <p:cNvSpPr>
            <a:spLocks noGrp="1"/>
          </p:cNvSpPr>
          <p:nvPr>
            <p:ph sz="quarter" idx="11"/>
          </p:nvPr>
        </p:nvSpPr>
        <p:spPr>
          <a:xfrm>
            <a:off x="538925" y="1176207"/>
            <a:ext cx="3449973" cy="5028702"/>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p:txBody>
      </p:sp>
    </p:spTree>
    <p:extLst>
      <p:ext uri="{BB962C8B-B14F-4D97-AF65-F5344CB8AC3E}">
        <p14:creationId xmlns:p14="http://schemas.microsoft.com/office/powerpoint/2010/main" val="56421654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内容_ブランク">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スライド番号プレースホルダー 5"/>
          <p:cNvSpPr txBox="1">
            <a:spLocks/>
          </p:cNvSpPr>
          <p:nvPr userDrawn="1"/>
        </p:nvSpPr>
        <p:spPr>
          <a:xfrm>
            <a:off x="11273692" y="6431434"/>
            <a:ext cx="476348" cy="270992"/>
          </a:xfrm>
          <a:prstGeom prst="rect">
            <a:avLst/>
          </a:prstGeom>
        </p:spPr>
        <p:txBody>
          <a:bodyPr vert="horz" lIns="91392" tIns="45696" rIns="91392" bIns="45696" rtlCol="0" anchor="ctr"/>
          <a:lstStyle>
            <a:defPPr>
              <a:defRPr lang="ja-JP"/>
            </a:defPPr>
            <a:lvl1pPr marL="0" algn="r" defTabSz="457200" rtl="0" eaLnBrk="1" latinLnBrk="0" hangingPunct="1">
              <a:defRPr kumimoji="1" sz="800" kern="1200">
                <a:solidFill>
                  <a:srgbClr val="54585A"/>
                </a:solidFill>
                <a:latin typeface="メイリオ"/>
                <a:ea typeface="メイリオ"/>
                <a:cs typeface="メイリオ"/>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fld id="{D1F14998-DA37-FD46-99C6-51D9B456538E}" type="slidenum">
              <a:rPr lang="ja-JP" altLang="en-US" sz="800" smtClean="0"/>
              <a:pPr/>
              <a:t>‹#›</a:t>
            </a:fld>
            <a:endParaRPr lang="ja-JP" altLang="en-US" sz="800"/>
          </a:p>
        </p:txBody>
      </p:sp>
      <p:cxnSp>
        <p:nvCxnSpPr>
          <p:cNvPr id="8" name="直線コネクタ 7"/>
          <p:cNvCxnSpPr/>
          <p:nvPr userDrawn="1"/>
        </p:nvCxnSpPr>
        <p:spPr>
          <a:xfrm>
            <a:off x="531692" y="6390000"/>
            <a:ext cx="11121386" cy="0"/>
          </a:xfrm>
          <a:prstGeom prst="line">
            <a:avLst/>
          </a:prstGeom>
          <a:ln w="12700">
            <a:solidFill>
              <a:srgbClr val="E75400"/>
            </a:solidFill>
          </a:ln>
          <a:effectLst/>
        </p:spPr>
        <p:style>
          <a:lnRef idx="2">
            <a:schemeClr val="accent1"/>
          </a:lnRef>
          <a:fillRef idx="0">
            <a:schemeClr val="accent1"/>
          </a:fillRef>
          <a:effectRef idx="1">
            <a:schemeClr val="accent1"/>
          </a:effectRef>
          <a:fontRef idx="minor">
            <a:schemeClr val="tx1"/>
          </a:fontRef>
        </p:style>
      </p:cxnSp>
      <p:cxnSp>
        <p:nvCxnSpPr>
          <p:cNvPr id="9" name="直線コネクタ 8"/>
          <p:cNvCxnSpPr/>
          <p:nvPr userDrawn="1"/>
        </p:nvCxnSpPr>
        <p:spPr>
          <a:xfrm>
            <a:off x="538923" y="223200"/>
            <a:ext cx="11114155" cy="0"/>
          </a:xfrm>
          <a:prstGeom prst="line">
            <a:avLst/>
          </a:prstGeom>
          <a:ln w="12700">
            <a:solidFill>
              <a:srgbClr val="E75400"/>
            </a:solidFill>
          </a:ln>
          <a:effectLst/>
        </p:spPr>
        <p:style>
          <a:lnRef idx="2">
            <a:schemeClr val="accent1"/>
          </a:lnRef>
          <a:fillRef idx="0">
            <a:schemeClr val="accent1"/>
          </a:fillRef>
          <a:effectRef idx="1">
            <a:schemeClr val="accent1"/>
          </a:effectRef>
          <a:fontRef idx="minor">
            <a:schemeClr val="tx1"/>
          </a:fontRef>
        </p:style>
      </p:cxnSp>
      <p:pic>
        <p:nvPicPr>
          <p:cNvPr id="10" name="図 9" descr="004.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1692" y="6490800"/>
            <a:ext cx="648886" cy="222504"/>
          </a:xfrm>
          <a:prstGeom prst="rect">
            <a:avLst/>
          </a:prstGeom>
        </p:spPr>
      </p:pic>
    </p:spTree>
    <p:extLst>
      <p:ext uri="{BB962C8B-B14F-4D97-AF65-F5344CB8AC3E}">
        <p14:creationId xmlns:p14="http://schemas.microsoft.com/office/powerpoint/2010/main" val="135571070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エンドスライド">
    <p:spTree>
      <p:nvGrpSpPr>
        <p:cNvPr id="1" name=""/>
        <p:cNvGrpSpPr/>
        <p:nvPr/>
      </p:nvGrpSpPr>
      <p:grpSpPr>
        <a:xfrm>
          <a:off x="0" y="0"/>
          <a:ext cx="0" cy="0"/>
          <a:chOff x="0" y="0"/>
          <a:chExt cx="0" cy="0"/>
        </a:xfrm>
      </p:grpSpPr>
      <p:pic>
        <p:nvPicPr>
          <p:cNvPr id="3" name="図 2" descr="003.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275405" y="2990668"/>
            <a:ext cx="1638057" cy="880262"/>
          </a:xfrm>
          <a:prstGeom prst="rect">
            <a:avLst/>
          </a:prstGeom>
        </p:spPr>
      </p:pic>
    </p:spTree>
    <p:extLst>
      <p:ext uri="{BB962C8B-B14F-4D97-AF65-F5344CB8AC3E}">
        <p14:creationId xmlns:p14="http://schemas.microsoft.com/office/powerpoint/2010/main" val="1091991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904D3E8-3A63-4169-9CC4-F575FFAFD6D8}"/>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BB0335E-373B-40FD-8C42-55573494AC6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F3DE4D54-8110-417D-8230-00C51B4F401F}"/>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302B850B-209D-4838-92A2-24BCE4B9407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512871BB-6B9D-4DC3-9001-E788F13E6101}"/>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DC75AE65-914F-491E-B0B2-0A8759EA41D6}"/>
              </a:ext>
            </a:extLst>
          </p:cNvPr>
          <p:cNvSpPr>
            <a:spLocks noGrp="1"/>
          </p:cNvSpPr>
          <p:nvPr>
            <p:ph type="dt" sz="half" idx="10"/>
          </p:nvPr>
        </p:nvSpPr>
        <p:spPr/>
        <p:txBody>
          <a:bodyPr/>
          <a:lstStyle/>
          <a:p>
            <a:fld id="{0167014D-A652-4F12-BF84-ADC7E3CA1249}" type="datetimeFigureOut">
              <a:rPr kumimoji="1" lang="ja-JP" altLang="en-US" smtClean="0"/>
              <a:t>2021/2/12</a:t>
            </a:fld>
            <a:endParaRPr kumimoji="1" lang="ja-JP" altLang="en-US"/>
          </a:p>
        </p:txBody>
      </p:sp>
      <p:sp>
        <p:nvSpPr>
          <p:cNvPr id="8" name="フッター プレースホルダー 7">
            <a:extLst>
              <a:ext uri="{FF2B5EF4-FFF2-40B4-BE49-F238E27FC236}">
                <a16:creationId xmlns:a16="http://schemas.microsoft.com/office/drawing/2014/main" id="{66434515-BC91-4106-A78E-9C22E3DF91E4}"/>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26D6DFC8-2720-44DC-9B08-B0F496673A7E}"/>
              </a:ext>
            </a:extLst>
          </p:cNvPr>
          <p:cNvSpPr>
            <a:spLocks noGrp="1"/>
          </p:cNvSpPr>
          <p:nvPr>
            <p:ph type="sldNum" sz="quarter" idx="12"/>
          </p:nvPr>
        </p:nvSpPr>
        <p:spPr/>
        <p:txBody>
          <a:bodyPr/>
          <a:lstStyle/>
          <a:p>
            <a:fld id="{0AC4F435-82CF-4942-A78B-8D9FA3C520E1}" type="slidenum">
              <a:rPr kumimoji="1" lang="ja-JP" altLang="en-US" smtClean="0"/>
              <a:t>‹#›</a:t>
            </a:fld>
            <a:endParaRPr kumimoji="1" lang="ja-JP" altLang="en-US"/>
          </a:p>
        </p:txBody>
      </p:sp>
    </p:spTree>
    <p:extLst>
      <p:ext uri="{BB962C8B-B14F-4D97-AF65-F5344CB8AC3E}">
        <p14:creationId xmlns:p14="http://schemas.microsoft.com/office/powerpoint/2010/main" val="3411354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C270E3C-9A41-44DD-812D-E95503BE6608}"/>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969ECC0C-D67E-455E-9A7A-CC00D5135148}"/>
              </a:ext>
            </a:extLst>
          </p:cNvPr>
          <p:cNvSpPr>
            <a:spLocks noGrp="1"/>
          </p:cNvSpPr>
          <p:nvPr>
            <p:ph type="dt" sz="half" idx="10"/>
          </p:nvPr>
        </p:nvSpPr>
        <p:spPr/>
        <p:txBody>
          <a:bodyPr/>
          <a:lstStyle/>
          <a:p>
            <a:fld id="{0167014D-A652-4F12-BF84-ADC7E3CA1249}" type="datetimeFigureOut">
              <a:rPr kumimoji="1" lang="ja-JP" altLang="en-US" smtClean="0"/>
              <a:t>2021/2/12</a:t>
            </a:fld>
            <a:endParaRPr kumimoji="1" lang="ja-JP" altLang="en-US"/>
          </a:p>
        </p:txBody>
      </p:sp>
      <p:sp>
        <p:nvSpPr>
          <p:cNvPr id="4" name="フッター プレースホルダー 3">
            <a:extLst>
              <a:ext uri="{FF2B5EF4-FFF2-40B4-BE49-F238E27FC236}">
                <a16:creationId xmlns:a16="http://schemas.microsoft.com/office/drawing/2014/main" id="{250E6FD5-5553-43F1-93E9-363133777F0F}"/>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F241B536-FCB4-4E8E-A721-05B9FAD3EB30}"/>
              </a:ext>
            </a:extLst>
          </p:cNvPr>
          <p:cNvSpPr>
            <a:spLocks noGrp="1"/>
          </p:cNvSpPr>
          <p:nvPr>
            <p:ph type="sldNum" sz="quarter" idx="12"/>
          </p:nvPr>
        </p:nvSpPr>
        <p:spPr/>
        <p:txBody>
          <a:bodyPr/>
          <a:lstStyle/>
          <a:p>
            <a:fld id="{0AC4F435-82CF-4942-A78B-8D9FA3C520E1}" type="slidenum">
              <a:rPr kumimoji="1" lang="ja-JP" altLang="en-US" smtClean="0"/>
              <a:t>‹#›</a:t>
            </a:fld>
            <a:endParaRPr kumimoji="1" lang="ja-JP" altLang="en-US"/>
          </a:p>
        </p:txBody>
      </p:sp>
    </p:spTree>
    <p:extLst>
      <p:ext uri="{BB962C8B-B14F-4D97-AF65-F5344CB8AC3E}">
        <p14:creationId xmlns:p14="http://schemas.microsoft.com/office/powerpoint/2010/main" val="22293765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48BB686A-7BC2-4AEE-A3F8-38E86E70FF78}"/>
              </a:ext>
            </a:extLst>
          </p:cNvPr>
          <p:cNvSpPr>
            <a:spLocks noGrp="1"/>
          </p:cNvSpPr>
          <p:nvPr>
            <p:ph type="dt" sz="half" idx="10"/>
          </p:nvPr>
        </p:nvSpPr>
        <p:spPr/>
        <p:txBody>
          <a:bodyPr/>
          <a:lstStyle/>
          <a:p>
            <a:fld id="{0167014D-A652-4F12-BF84-ADC7E3CA1249}" type="datetimeFigureOut">
              <a:rPr kumimoji="1" lang="ja-JP" altLang="en-US" smtClean="0"/>
              <a:t>2021/2/12</a:t>
            </a:fld>
            <a:endParaRPr kumimoji="1" lang="ja-JP" altLang="en-US"/>
          </a:p>
        </p:txBody>
      </p:sp>
      <p:sp>
        <p:nvSpPr>
          <p:cNvPr id="3" name="フッター プレースホルダー 2">
            <a:extLst>
              <a:ext uri="{FF2B5EF4-FFF2-40B4-BE49-F238E27FC236}">
                <a16:creationId xmlns:a16="http://schemas.microsoft.com/office/drawing/2014/main" id="{847EFFA3-DF99-4BFD-A32F-076F38933EAC}"/>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BB2C96C2-72ED-4083-96EE-2A758D9B0735}"/>
              </a:ext>
            </a:extLst>
          </p:cNvPr>
          <p:cNvSpPr>
            <a:spLocks noGrp="1"/>
          </p:cNvSpPr>
          <p:nvPr>
            <p:ph type="sldNum" sz="quarter" idx="12"/>
          </p:nvPr>
        </p:nvSpPr>
        <p:spPr/>
        <p:txBody>
          <a:bodyPr/>
          <a:lstStyle/>
          <a:p>
            <a:fld id="{0AC4F435-82CF-4942-A78B-8D9FA3C520E1}" type="slidenum">
              <a:rPr kumimoji="1" lang="ja-JP" altLang="en-US" smtClean="0"/>
              <a:t>‹#›</a:t>
            </a:fld>
            <a:endParaRPr kumimoji="1" lang="ja-JP" altLang="en-US"/>
          </a:p>
        </p:txBody>
      </p:sp>
    </p:spTree>
    <p:extLst>
      <p:ext uri="{BB962C8B-B14F-4D97-AF65-F5344CB8AC3E}">
        <p14:creationId xmlns:p14="http://schemas.microsoft.com/office/powerpoint/2010/main" val="21350079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9CF994C-BCAD-4A3F-AF86-D713AF91B294}"/>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576DBDC-B525-4660-8FA6-55542C8BD5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6E98D436-BD20-4C62-9FD8-307F7C515A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AFB3E43F-A5E8-42EB-8BD8-1AA2FF4D4640}"/>
              </a:ext>
            </a:extLst>
          </p:cNvPr>
          <p:cNvSpPr>
            <a:spLocks noGrp="1"/>
          </p:cNvSpPr>
          <p:nvPr>
            <p:ph type="dt" sz="half" idx="10"/>
          </p:nvPr>
        </p:nvSpPr>
        <p:spPr/>
        <p:txBody>
          <a:bodyPr/>
          <a:lstStyle/>
          <a:p>
            <a:fld id="{0167014D-A652-4F12-BF84-ADC7E3CA1249}" type="datetimeFigureOut">
              <a:rPr kumimoji="1" lang="ja-JP" altLang="en-US" smtClean="0"/>
              <a:t>2021/2/12</a:t>
            </a:fld>
            <a:endParaRPr kumimoji="1" lang="ja-JP" altLang="en-US"/>
          </a:p>
        </p:txBody>
      </p:sp>
      <p:sp>
        <p:nvSpPr>
          <p:cNvPr id="6" name="フッター プレースホルダー 5">
            <a:extLst>
              <a:ext uri="{FF2B5EF4-FFF2-40B4-BE49-F238E27FC236}">
                <a16:creationId xmlns:a16="http://schemas.microsoft.com/office/drawing/2014/main" id="{8390D130-B14B-4856-8C87-66999DEE87C8}"/>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50F12FF6-3826-4B0E-804D-ABFCC31CBFB1}"/>
              </a:ext>
            </a:extLst>
          </p:cNvPr>
          <p:cNvSpPr>
            <a:spLocks noGrp="1"/>
          </p:cNvSpPr>
          <p:nvPr>
            <p:ph type="sldNum" sz="quarter" idx="12"/>
          </p:nvPr>
        </p:nvSpPr>
        <p:spPr/>
        <p:txBody>
          <a:bodyPr/>
          <a:lstStyle/>
          <a:p>
            <a:fld id="{0AC4F435-82CF-4942-A78B-8D9FA3C520E1}" type="slidenum">
              <a:rPr kumimoji="1" lang="ja-JP" altLang="en-US" smtClean="0"/>
              <a:t>‹#›</a:t>
            </a:fld>
            <a:endParaRPr kumimoji="1" lang="ja-JP" altLang="en-US"/>
          </a:p>
        </p:txBody>
      </p:sp>
    </p:spTree>
    <p:extLst>
      <p:ext uri="{BB962C8B-B14F-4D97-AF65-F5344CB8AC3E}">
        <p14:creationId xmlns:p14="http://schemas.microsoft.com/office/powerpoint/2010/main" val="9997057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59E64A9-81E5-4DE0-969D-5192850E3BC7}"/>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413CA874-8384-4414-9DEC-DA27AFC73C1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C2417E20-9537-432E-BB11-7BDE4115CB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016BE6BB-690C-4781-A3DC-7A7C0A7CBA92}"/>
              </a:ext>
            </a:extLst>
          </p:cNvPr>
          <p:cNvSpPr>
            <a:spLocks noGrp="1"/>
          </p:cNvSpPr>
          <p:nvPr>
            <p:ph type="dt" sz="half" idx="10"/>
          </p:nvPr>
        </p:nvSpPr>
        <p:spPr/>
        <p:txBody>
          <a:bodyPr/>
          <a:lstStyle/>
          <a:p>
            <a:fld id="{0167014D-A652-4F12-BF84-ADC7E3CA1249}" type="datetimeFigureOut">
              <a:rPr kumimoji="1" lang="ja-JP" altLang="en-US" smtClean="0"/>
              <a:t>2021/2/12</a:t>
            </a:fld>
            <a:endParaRPr kumimoji="1" lang="ja-JP" altLang="en-US"/>
          </a:p>
        </p:txBody>
      </p:sp>
      <p:sp>
        <p:nvSpPr>
          <p:cNvPr id="6" name="フッター プレースホルダー 5">
            <a:extLst>
              <a:ext uri="{FF2B5EF4-FFF2-40B4-BE49-F238E27FC236}">
                <a16:creationId xmlns:a16="http://schemas.microsoft.com/office/drawing/2014/main" id="{25CDBE5C-4D29-4697-A728-E6A4A1D44DEC}"/>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6F6C1548-A58C-446D-AE54-48A46E5169D0}"/>
              </a:ext>
            </a:extLst>
          </p:cNvPr>
          <p:cNvSpPr>
            <a:spLocks noGrp="1"/>
          </p:cNvSpPr>
          <p:nvPr>
            <p:ph type="sldNum" sz="quarter" idx="12"/>
          </p:nvPr>
        </p:nvSpPr>
        <p:spPr/>
        <p:txBody>
          <a:bodyPr/>
          <a:lstStyle/>
          <a:p>
            <a:fld id="{0AC4F435-82CF-4942-A78B-8D9FA3C520E1}" type="slidenum">
              <a:rPr kumimoji="1" lang="ja-JP" altLang="en-US" smtClean="0"/>
              <a:t>‹#›</a:t>
            </a:fld>
            <a:endParaRPr kumimoji="1" lang="ja-JP" altLang="en-US"/>
          </a:p>
        </p:txBody>
      </p:sp>
    </p:spTree>
    <p:extLst>
      <p:ext uri="{BB962C8B-B14F-4D97-AF65-F5344CB8AC3E}">
        <p14:creationId xmlns:p14="http://schemas.microsoft.com/office/powerpoint/2010/main" val="1313148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2.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7.g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DB5F05BB-E7FC-4E72-9B37-01AFECE268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4B31354-10D6-44DD-BDFB-C33BDB5D9D9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246B238-3C62-431F-88F5-1D40E104E9F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67014D-A652-4F12-BF84-ADC7E3CA1249}" type="datetimeFigureOut">
              <a:rPr kumimoji="1" lang="ja-JP" altLang="en-US" smtClean="0"/>
              <a:t>2021/2/12</a:t>
            </a:fld>
            <a:endParaRPr kumimoji="1" lang="ja-JP" altLang="en-US"/>
          </a:p>
        </p:txBody>
      </p:sp>
      <p:sp>
        <p:nvSpPr>
          <p:cNvPr id="5" name="フッター プレースホルダー 4">
            <a:extLst>
              <a:ext uri="{FF2B5EF4-FFF2-40B4-BE49-F238E27FC236}">
                <a16:creationId xmlns:a16="http://schemas.microsoft.com/office/drawing/2014/main" id="{8DD2BA2D-7C8C-4125-A02C-CBF5E46869C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29574E10-9E42-44C4-B555-9D191ECBA2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C4F435-82CF-4942-A78B-8D9FA3C520E1}" type="slidenum">
              <a:rPr kumimoji="1" lang="ja-JP" altLang="en-US" smtClean="0"/>
              <a:t>‹#›</a:t>
            </a:fld>
            <a:endParaRPr kumimoji="1" lang="ja-JP" altLang="en-US"/>
          </a:p>
        </p:txBody>
      </p:sp>
    </p:spTree>
    <p:extLst>
      <p:ext uri="{BB962C8B-B14F-4D97-AF65-F5344CB8AC3E}">
        <p14:creationId xmlns:p14="http://schemas.microsoft.com/office/powerpoint/2010/main" val="35520646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85" r:id="rId12"/>
    <p:sldLayoutId id="2147483699" r:id="rId13"/>
    <p:sldLayoutId id="2147483688" r:id="rId14"/>
    <p:sldLayoutId id="2147483690" r:id="rId15"/>
    <p:sldLayoutId id="2147483691" r:id="rId16"/>
    <p:sldLayoutId id="2147483692" r:id="rId17"/>
    <p:sldLayoutId id="2147483693" r:id="rId18"/>
    <p:sldLayoutId id="2147483694" r:id="rId19"/>
    <p:sldLayoutId id="2147483695" r:id="rId20"/>
    <p:sldLayoutId id="2147483696" r:id="rId21"/>
    <p:sldLayoutId id="2147483698" r:id="rId22"/>
    <p:sldLayoutId id="2147483673" r:id="rId23"/>
    <p:sldLayoutId id="2147483674" r:id="rId24"/>
    <p:sldLayoutId id="2147483675" r:id="rId25"/>
    <p:sldLayoutId id="2147483676" r:id="rId26"/>
    <p:sldLayoutId id="2147483677" r:id="rId27"/>
    <p:sldLayoutId id="2147483678" r:id="rId28"/>
    <p:sldLayoutId id="2147483679" r:id="rId29"/>
    <p:sldLayoutId id="2147483680" r:id="rId30"/>
    <p:sldLayoutId id="2147483681" r:id="rId31"/>
    <p:sldLayoutId id="2147483682" r:id="rId32"/>
    <p:sldLayoutId id="2147483684" r:id="rId33"/>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538923" y="223202"/>
            <a:ext cx="11114155" cy="759981"/>
          </a:xfrm>
          <a:prstGeom prst="rect">
            <a:avLst/>
          </a:prstGeom>
        </p:spPr>
        <p:txBody>
          <a:bodyPr vert="horz" lIns="91440" tIns="45720" rIns="91440" bIns="45720" rtlCol="0" anchor="t" anchorCtr="0">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539719" y="1170000"/>
            <a:ext cx="11114611" cy="5036400"/>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en-US" altLang="ja-JP"/>
          </a:p>
          <a:p>
            <a:pPr marL="2513343" marR="0" lvl="5" indent="-188819" algn="l" defTabSz="456971" rtl="0" eaLnBrk="1" fontAlgn="auto" latinLnBrk="0" hangingPunct="1">
              <a:lnSpc>
                <a:spcPct val="100000"/>
              </a:lnSpc>
              <a:spcBef>
                <a:spcPct val="20000"/>
              </a:spcBef>
              <a:spcAft>
                <a:spcPts val="0"/>
              </a:spcAft>
              <a:buClrTx/>
              <a:buSzTx/>
              <a:buFont typeface="Arial"/>
              <a:buChar char="•"/>
              <a:tabLst/>
              <a:defRPr/>
            </a:pPr>
            <a:r>
              <a:rPr kumimoji="1" lang="ja-JP" altLang="en-US"/>
              <a:t>第 </a:t>
            </a:r>
            <a:r>
              <a:rPr kumimoji="1" lang="en-US" altLang="ja-JP"/>
              <a:t>6 </a:t>
            </a:r>
            <a:r>
              <a:rPr kumimoji="1" lang="ja-JP" altLang="en-US"/>
              <a:t>レベル</a:t>
            </a:r>
          </a:p>
          <a:p>
            <a:pPr marL="2970314" marR="0" lvl="6" indent="-188819" algn="l" defTabSz="456971" rtl="0" eaLnBrk="1" fontAlgn="auto" latinLnBrk="0" hangingPunct="1">
              <a:lnSpc>
                <a:spcPct val="100000"/>
              </a:lnSpc>
              <a:spcBef>
                <a:spcPct val="20000"/>
              </a:spcBef>
              <a:spcAft>
                <a:spcPts val="0"/>
              </a:spcAft>
              <a:buClrTx/>
              <a:buSzTx/>
              <a:buFont typeface="Arial"/>
              <a:buChar char="•"/>
              <a:tabLst/>
              <a:defRPr/>
            </a:pPr>
            <a:r>
              <a:rPr kumimoji="1" lang="ja-JP" altLang="en-US"/>
              <a:t>第 </a:t>
            </a:r>
            <a:r>
              <a:rPr kumimoji="1" lang="en-US" altLang="ja-JP"/>
              <a:t>7 </a:t>
            </a:r>
            <a:r>
              <a:rPr kumimoji="1" lang="ja-JP" altLang="en-US"/>
              <a:t>レベル</a:t>
            </a:r>
          </a:p>
          <a:p>
            <a:pPr marL="3427286" marR="0" lvl="7" indent="-188819" algn="l" defTabSz="456971" rtl="0" eaLnBrk="1" fontAlgn="auto" latinLnBrk="0" hangingPunct="1">
              <a:lnSpc>
                <a:spcPct val="100000"/>
              </a:lnSpc>
              <a:spcBef>
                <a:spcPct val="20000"/>
              </a:spcBef>
              <a:spcAft>
                <a:spcPts val="0"/>
              </a:spcAft>
              <a:buClrTx/>
              <a:buSzTx/>
              <a:buFont typeface="Arial"/>
              <a:buChar char="•"/>
              <a:tabLst/>
              <a:defRPr/>
            </a:pPr>
            <a:r>
              <a:rPr kumimoji="1" lang="ja-JP" altLang="en-US"/>
              <a:t>第 </a:t>
            </a:r>
            <a:r>
              <a:rPr kumimoji="1" lang="en-US" altLang="ja-JP"/>
              <a:t>8 </a:t>
            </a:r>
            <a:r>
              <a:rPr kumimoji="1" lang="ja-JP" altLang="en-US"/>
              <a:t>レベル</a:t>
            </a:r>
          </a:p>
          <a:p>
            <a:pPr marL="3884257" marR="0" lvl="8" indent="-188819" algn="l" defTabSz="456971" rtl="0" eaLnBrk="1" fontAlgn="auto" latinLnBrk="0" hangingPunct="1">
              <a:lnSpc>
                <a:spcPct val="100000"/>
              </a:lnSpc>
              <a:spcBef>
                <a:spcPct val="20000"/>
              </a:spcBef>
              <a:spcAft>
                <a:spcPts val="0"/>
              </a:spcAft>
              <a:buClrTx/>
              <a:buSzTx/>
              <a:buFont typeface="Arial"/>
              <a:buChar char="•"/>
              <a:tabLst/>
              <a:defRPr/>
            </a:pPr>
            <a:r>
              <a:rPr kumimoji="1" lang="ja-JP" altLang="en-US"/>
              <a:t>第 </a:t>
            </a:r>
            <a:r>
              <a:rPr kumimoji="1" lang="en-US" altLang="ja-JP"/>
              <a:t>9 </a:t>
            </a:r>
            <a:r>
              <a:rPr kumimoji="1" lang="ja-JP" altLang="en-US"/>
              <a:t>レベル</a:t>
            </a:r>
            <a:endParaRPr kumimoji="1" lang="en-US" altLang="ja-JP"/>
          </a:p>
          <a:p>
            <a:pPr lvl="6"/>
            <a:endParaRPr kumimoji="1" lang="ja-JP" altLang="en-US"/>
          </a:p>
        </p:txBody>
      </p:sp>
      <p:grpSp>
        <p:nvGrpSpPr>
          <p:cNvPr id="4" name="図形グループ 3"/>
          <p:cNvGrpSpPr/>
          <p:nvPr userDrawn="1"/>
        </p:nvGrpSpPr>
        <p:grpSpPr>
          <a:xfrm>
            <a:off x="-1761375" y="0"/>
            <a:ext cx="1619157" cy="6863064"/>
            <a:chOff x="-1762292" y="0"/>
            <a:chExt cx="1620000" cy="6863064"/>
          </a:xfrm>
        </p:grpSpPr>
        <p:sp>
          <p:nvSpPr>
            <p:cNvPr id="5" name="正方形/長方形 4"/>
            <p:cNvSpPr/>
            <p:nvPr/>
          </p:nvSpPr>
          <p:spPr>
            <a:xfrm>
              <a:off x="-1762292" y="0"/>
              <a:ext cx="1620000" cy="900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107946">
                <a:lnSpc>
                  <a:spcPct val="120000"/>
                </a:lnSpc>
              </a:pPr>
              <a:r>
                <a:rPr kumimoji="1" lang="en-US" altLang="ja-JP" sz="1199"/>
                <a:t>LIXIL Orange</a:t>
              </a:r>
              <a:br>
                <a:rPr lang="en-US" altLang="ja-JP" sz="1199"/>
              </a:br>
              <a:r>
                <a:rPr lang="en-US" altLang="ja-JP" sz="1399"/>
                <a:t>R231 G84 B0</a:t>
              </a:r>
              <a:endParaRPr kumimoji="1" lang="ja-JP" altLang="en-US" sz="1399"/>
            </a:p>
          </p:txBody>
        </p:sp>
        <p:sp>
          <p:nvSpPr>
            <p:cNvPr id="6" name="正方形/長方形 5"/>
            <p:cNvSpPr/>
            <p:nvPr/>
          </p:nvSpPr>
          <p:spPr>
            <a:xfrm>
              <a:off x="-1762292" y="1027005"/>
              <a:ext cx="1620000" cy="900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107946">
                <a:lnSpc>
                  <a:spcPct val="120000"/>
                </a:lnSpc>
              </a:pPr>
              <a:r>
                <a:rPr lang="en-US" altLang="ja-JP" sz="1199"/>
                <a:t>LIXIL Gray</a:t>
              </a:r>
            </a:p>
            <a:p>
              <a:pPr marL="107946">
                <a:lnSpc>
                  <a:spcPct val="120000"/>
                </a:lnSpc>
              </a:pPr>
              <a:r>
                <a:rPr lang="en-US" altLang="ja-JP" sz="1399"/>
                <a:t>R84 G88 B90</a:t>
              </a:r>
              <a:endParaRPr lang="ja-JP" altLang="en-US" sz="1399"/>
            </a:p>
          </p:txBody>
        </p:sp>
        <p:sp>
          <p:nvSpPr>
            <p:cNvPr id="7" name="正方形/長方形 6"/>
            <p:cNvSpPr/>
            <p:nvPr/>
          </p:nvSpPr>
          <p:spPr>
            <a:xfrm>
              <a:off x="-1762292" y="2054010"/>
              <a:ext cx="1620000" cy="900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107946">
                <a:lnSpc>
                  <a:spcPct val="120000"/>
                </a:lnSpc>
              </a:pPr>
              <a:r>
                <a:rPr lang="en-US" altLang="ja-JP" sz="1199"/>
                <a:t>Black</a:t>
              </a:r>
              <a:br>
                <a:rPr lang="en-US" altLang="ja-JP" sz="1199"/>
              </a:br>
              <a:r>
                <a:rPr lang="en-US" altLang="ja-JP" sz="1399"/>
                <a:t>R0 G0 B0</a:t>
              </a:r>
              <a:endParaRPr lang="ja-JP" altLang="en-US" sz="1399"/>
            </a:p>
          </p:txBody>
        </p:sp>
        <p:sp>
          <p:nvSpPr>
            <p:cNvPr id="8" name="正方形/長方形 7"/>
            <p:cNvSpPr/>
            <p:nvPr/>
          </p:nvSpPr>
          <p:spPr>
            <a:xfrm>
              <a:off x="-1762292" y="4739064"/>
              <a:ext cx="1620000" cy="504000"/>
            </a:xfrm>
            <a:prstGeom prst="rect">
              <a:avLst/>
            </a:prstGeom>
            <a:solidFill>
              <a:srgbClr val="8D827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107946">
                <a:lnSpc>
                  <a:spcPct val="110000"/>
                </a:lnSpc>
              </a:pPr>
              <a:r>
                <a:rPr kumimoji="1" lang="en-US" altLang="ja-JP" sz="999"/>
                <a:t>Stone 1</a:t>
              </a:r>
              <a:br>
                <a:rPr lang="en-US" altLang="ja-JP" sz="999"/>
              </a:br>
              <a:r>
                <a:rPr lang="en-US" altLang="ja-JP" sz="1399"/>
                <a:t>R141 G130 B122</a:t>
              </a:r>
              <a:endParaRPr kumimoji="1" lang="ja-JP" altLang="en-US" sz="1399"/>
            </a:p>
          </p:txBody>
        </p:sp>
        <p:sp>
          <p:nvSpPr>
            <p:cNvPr id="9" name="正方形/長方形 8"/>
            <p:cNvSpPr/>
            <p:nvPr/>
          </p:nvSpPr>
          <p:spPr>
            <a:xfrm>
              <a:off x="-1762292" y="5279064"/>
              <a:ext cx="1620000" cy="504000"/>
            </a:xfrm>
            <a:prstGeom prst="rect">
              <a:avLst/>
            </a:prstGeom>
            <a:solidFill>
              <a:srgbClr val="ADA29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107946">
                <a:lnSpc>
                  <a:spcPct val="110000"/>
                </a:lnSpc>
              </a:pPr>
              <a:r>
                <a:rPr lang="en-US" altLang="ja-JP" sz="999"/>
                <a:t>Stone 2</a:t>
              </a:r>
            </a:p>
            <a:p>
              <a:pPr marL="107946">
                <a:lnSpc>
                  <a:spcPct val="110000"/>
                </a:lnSpc>
              </a:pPr>
              <a:r>
                <a:rPr lang="en-US" altLang="ja-JP" sz="1399"/>
                <a:t>R173 G162 154</a:t>
              </a:r>
              <a:endParaRPr lang="ja-JP" altLang="en-US" sz="1399"/>
            </a:p>
          </p:txBody>
        </p:sp>
        <p:sp>
          <p:nvSpPr>
            <p:cNvPr id="10" name="正方形/長方形 9"/>
            <p:cNvSpPr/>
            <p:nvPr/>
          </p:nvSpPr>
          <p:spPr>
            <a:xfrm>
              <a:off x="-1762292" y="5819064"/>
              <a:ext cx="1620000" cy="504000"/>
            </a:xfrm>
            <a:prstGeom prst="rect">
              <a:avLst/>
            </a:prstGeom>
            <a:solidFill>
              <a:srgbClr val="C0B8B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107946">
                <a:lnSpc>
                  <a:spcPct val="110000"/>
                </a:lnSpc>
              </a:pPr>
              <a:r>
                <a:rPr lang="en-US" altLang="ja-JP" sz="999"/>
                <a:t>Stone 3</a:t>
              </a:r>
            </a:p>
            <a:p>
              <a:pPr marL="107946">
                <a:lnSpc>
                  <a:spcPct val="110000"/>
                </a:lnSpc>
              </a:pPr>
              <a:r>
                <a:rPr lang="en-US" altLang="ja-JP" sz="1399"/>
                <a:t>R192 G184 B176</a:t>
              </a:r>
              <a:endParaRPr lang="ja-JP" altLang="en-US" sz="1399"/>
            </a:p>
          </p:txBody>
        </p:sp>
        <p:sp>
          <p:nvSpPr>
            <p:cNvPr id="11" name="正方形/長方形 10"/>
            <p:cNvSpPr/>
            <p:nvPr/>
          </p:nvSpPr>
          <p:spPr>
            <a:xfrm>
              <a:off x="-1762292" y="6359064"/>
              <a:ext cx="1620000" cy="504000"/>
            </a:xfrm>
            <a:prstGeom prst="rect">
              <a:avLst/>
            </a:prstGeom>
            <a:solidFill>
              <a:srgbClr val="D7D2C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107946">
                <a:lnSpc>
                  <a:spcPct val="110000"/>
                </a:lnSpc>
              </a:pPr>
              <a:r>
                <a:rPr lang="en-US" altLang="ja-JP" sz="999">
                  <a:solidFill>
                    <a:schemeClr val="tx1"/>
                  </a:solidFill>
                </a:rPr>
                <a:t>Stone 4</a:t>
              </a:r>
              <a:br>
                <a:rPr lang="en-US" altLang="ja-JP" sz="999">
                  <a:solidFill>
                    <a:schemeClr val="tx1"/>
                  </a:solidFill>
                </a:rPr>
              </a:br>
              <a:r>
                <a:rPr lang="en-US" altLang="ja-JP" sz="1399">
                  <a:solidFill>
                    <a:schemeClr val="tx1"/>
                  </a:solidFill>
                </a:rPr>
                <a:t>R215 G210 B203</a:t>
              </a:r>
              <a:endParaRPr lang="ja-JP" altLang="en-US" sz="1399">
                <a:solidFill>
                  <a:schemeClr val="tx1"/>
                </a:solidFill>
              </a:endParaRPr>
            </a:p>
          </p:txBody>
        </p:sp>
      </p:grpSp>
      <p:grpSp>
        <p:nvGrpSpPr>
          <p:cNvPr id="12" name="図形グループ 11"/>
          <p:cNvGrpSpPr/>
          <p:nvPr userDrawn="1"/>
        </p:nvGrpSpPr>
        <p:grpSpPr>
          <a:xfrm>
            <a:off x="12365951" y="746"/>
            <a:ext cx="1619157" cy="6862319"/>
            <a:chOff x="10048292" y="745"/>
            <a:chExt cx="1620000" cy="6862319"/>
          </a:xfrm>
        </p:grpSpPr>
        <p:sp>
          <p:nvSpPr>
            <p:cNvPr id="13" name="正方形/長方形 12"/>
            <p:cNvSpPr/>
            <p:nvPr/>
          </p:nvSpPr>
          <p:spPr>
            <a:xfrm>
              <a:off x="10048292" y="745"/>
              <a:ext cx="1620000" cy="504000"/>
            </a:xfrm>
            <a:prstGeom prst="rect">
              <a:avLst/>
            </a:prstGeom>
            <a:solidFill>
              <a:srgbClr val="00376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107946">
                <a:lnSpc>
                  <a:spcPct val="110000"/>
                </a:lnSpc>
              </a:pPr>
              <a:r>
                <a:rPr kumimoji="1" lang="en-US" altLang="ja-JP" sz="999"/>
                <a:t>Midnight Blue</a:t>
              </a:r>
              <a:br>
                <a:rPr lang="en-US" altLang="ja-JP" sz="999"/>
              </a:br>
              <a:r>
                <a:rPr lang="en-US" altLang="ja-JP" sz="1399"/>
                <a:t>R0 G55 B107</a:t>
              </a:r>
              <a:endParaRPr kumimoji="1" lang="ja-JP" altLang="en-US" sz="1399"/>
            </a:p>
          </p:txBody>
        </p:sp>
        <p:sp>
          <p:nvSpPr>
            <p:cNvPr id="14" name="正方形/長方形 13"/>
            <p:cNvSpPr/>
            <p:nvPr/>
          </p:nvSpPr>
          <p:spPr>
            <a:xfrm>
              <a:off x="10048292" y="540745"/>
              <a:ext cx="1620000" cy="504000"/>
            </a:xfrm>
            <a:prstGeom prst="rect">
              <a:avLst/>
            </a:prstGeom>
            <a:solidFill>
              <a:srgbClr val="04808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107946">
                <a:lnSpc>
                  <a:spcPct val="110000"/>
                </a:lnSpc>
              </a:pPr>
              <a:r>
                <a:rPr lang="en-US" altLang="ja-JP" sz="999"/>
                <a:t>Sea Green</a:t>
              </a:r>
              <a:br>
                <a:rPr lang="en-US" altLang="ja-JP" sz="999"/>
              </a:br>
              <a:r>
                <a:rPr lang="en-US" altLang="ja-JP" sz="1399"/>
                <a:t>R4 G128 B132</a:t>
              </a:r>
              <a:endParaRPr lang="ja-JP" altLang="en-US" sz="1399"/>
            </a:p>
          </p:txBody>
        </p:sp>
        <p:sp>
          <p:nvSpPr>
            <p:cNvPr id="15" name="正方形/長方形 14"/>
            <p:cNvSpPr/>
            <p:nvPr/>
          </p:nvSpPr>
          <p:spPr>
            <a:xfrm>
              <a:off x="10048292" y="1080745"/>
              <a:ext cx="1620000" cy="504000"/>
            </a:xfrm>
            <a:prstGeom prst="rect">
              <a:avLst/>
            </a:prstGeom>
            <a:solidFill>
              <a:srgbClr val="3E62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107946">
                <a:lnSpc>
                  <a:spcPct val="110000"/>
                </a:lnSpc>
              </a:pPr>
              <a:r>
                <a:rPr lang="en-US" altLang="ja-JP" sz="999"/>
                <a:t>Forest Green</a:t>
              </a:r>
            </a:p>
            <a:p>
              <a:pPr marL="107946">
                <a:lnSpc>
                  <a:spcPct val="110000"/>
                </a:lnSpc>
              </a:pPr>
              <a:r>
                <a:rPr lang="en-US" altLang="ja-JP" sz="1399"/>
                <a:t>R62 G98 B50</a:t>
              </a:r>
              <a:endParaRPr lang="ja-JP" altLang="en-US" sz="1399"/>
            </a:p>
          </p:txBody>
        </p:sp>
        <p:sp>
          <p:nvSpPr>
            <p:cNvPr id="16" name="正方形/長方形 15"/>
            <p:cNvSpPr/>
            <p:nvPr/>
          </p:nvSpPr>
          <p:spPr>
            <a:xfrm>
              <a:off x="10048292" y="1620745"/>
              <a:ext cx="1620000" cy="504000"/>
            </a:xfrm>
            <a:prstGeom prst="rect">
              <a:avLst/>
            </a:prstGeom>
            <a:solidFill>
              <a:srgbClr val="6F256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107946">
                <a:lnSpc>
                  <a:spcPct val="110000"/>
                </a:lnSpc>
              </a:pPr>
              <a:r>
                <a:rPr lang="en-US" altLang="ja-JP" sz="999"/>
                <a:t>Plum</a:t>
              </a:r>
              <a:br>
                <a:rPr lang="en-US" altLang="ja-JP" sz="1199"/>
              </a:br>
              <a:r>
                <a:rPr lang="en-US" altLang="ja-JP" sz="1399"/>
                <a:t>R111 G37 B98</a:t>
              </a:r>
              <a:endParaRPr lang="ja-JP" altLang="en-US" sz="1399"/>
            </a:p>
          </p:txBody>
        </p:sp>
        <p:sp>
          <p:nvSpPr>
            <p:cNvPr id="17" name="正方形/長方形 16"/>
            <p:cNvSpPr/>
            <p:nvPr/>
          </p:nvSpPr>
          <p:spPr>
            <a:xfrm>
              <a:off x="10048292" y="2370295"/>
              <a:ext cx="1620000" cy="504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107946">
                <a:lnSpc>
                  <a:spcPct val="110000"/>
                </a:lnSpc>
              </a:pPr>
              <a:r>
                <a:rPr kumimoji="1" lang="en-US" altLang="ja-JP" sz="999"/>
                <a:t>Sky Blue</a:t>
              </a:r>
              <a:br>
                <a:rPr lang="en-US" altLang="ja-JP" sz="999"/>
              </a:br>
              <a:r>
                <a:rPr lang="en-US" altLang="ja-JP" sz="1399"/>
                <a:t>R6 G113 B184</a:t>
              </a:r>
              <a:endParaRPr kumimoji="1" lang="ja-JP" altLang="en-US" sz="1399"/>
            </a:p>
          </p:txBody>
        </p:sp>
        <p:sp>
          <p:nvSpPr>
            <p:cNvPr id="18" name="正方形/長方形 17"/>
            <p:cNvSpPr/>
            <p:nvPr/>
          </p:nvSpPr>
          <p:spPr>
            <a:xfrm>
              <a:off x="10048292" y="2909524"/>
              <a:ext cx="1620000" cy="504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107946">
                <a:lnSpc>
                  <a:spcPct val="110000"/>
                </a:lnSpc>
              </a:pPr>
              <a:r>
                <a:rPr lang="en-US" altLang="ja-JP" sz="999"/>
                <a:t>Turquoise</a:t>
              </a:r>
              <a:br>
                <a:rPr lang="en-US" altLang="ja-JP" sz="999"/>
              </a:br>
              <a:r>
                <a:rPr lang="en-US" altLang="ja-JP" sz="1399"/>
                <a:t>R0 G170 B170</a:t>
              </a:r>
              <a:endParaRPr lang="ja-JP" altLang="en-US" sz="1399"/>
            </a:p>
          </p:txBody>
        </p:sp>
        <p:sp>
          <p:nvSpPr>
            <p:cNvPr id="19" name="正方形/長方形 18"/>
            <p:cNvSpPr/>
            <p:nvPr/>
          </p:nvSpPr>
          <p:spPr>
            <a:xfrm>
              <a:off x="10048292" y="3449524"/>
              <a:ext cx="1620000" cy="504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107946">
                <a:lnSpc>
                  <a:spcPct val="110000"/>
                </a:lnSpc>
              </a:pPr>
              <a:r>
                <a:rPr lang="en-US" altLang="ja-JP" sz="999"/>
                <a:t>Grass Green</a:t>
              </a:r>
            </a:p>
            <a:p>
              <a:pPr marL="107946">
                <a:lnSpc>
                  <a:spcPct val="110000"/>
                </a:lnSpc>
              </a:pPr>
              <a:r>
                <a:rPr lang="en-US" altLang="ja-JP" sz="1399"/>
                <a:t>R137 G189 B40</a:t>
              </a:r>
              <a:endParaRPr lang="ja-JP" altLang="en-US" sz="1399"/>
            </a:p>
          </p:txBody>
        </p:sp>
        <p:sp>
          <p:nvSpPr>
            <p:cNvPr id="20" name="正方形/長方形 19"/>
            <p:cNvSpPr/>
            <p:nvPr/>
          </p:nvSpPr>
          <p:spPr>
            <a:xfrm>
              <a:off x="10048292" y="3989524"/>
              <a:ext cx="1620000" cy="504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107946">
                <a:lnSpc>
                  <a:spcPct val="110000"/>
                </a:lnSpc>
              </a:pPr>
              <a:r>
                <a:rPr lang="en-US" altLang="ja-JP" sz="999"/>
                <a:t>Fuchsia</a:t>
              </a:r>
              <a:br>
                <a:rPr lang="en-US" altLang="ja-JP" sz="999"/>
              </a:br>
              <a:r>
                <a:rPr lang="en-US" altLang="ja-JP" sz="1399"/>
                <a:t>R164 G63 B120</a:t>
              </a:r>
              <a:endParaRPr lang="ja-JP" altLang="en-US" sz="1399"/>
            </a:p>
          </p:txBody>
        </p:sp>
        <p:sp>
          <p:nvSpPr>
            <p:cNvPr id="21" name="正方形/長方形 20"/>
            <p:cNvSpPr/>
            <p:nvPr/>
          </p:nvSpPr>
          <p:spPr>
            <a:xfrm>
              <a:off x="10048292" y="4739064"/>
              <a:ext cx="1620000" cy="504000"/>
            </a:xfrm>
            <a:prstGeom prst="rect">
              <a:avLst/>
            </a:prstGeom>
            <a:solidFill>
              <a:srgbClr val="85C2D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107946">
                <a:lnSpc>
                  <a:spcPct val="110000"/>
                </a:lnSpc>
              </a:pPr>
              <a:r>
                <a:rPr kumimoji="1" lang="en-US" altLang="ja-JP" sz="999"/>
                <a:t>Soft Sky Blue</a:t>
              </a:r>
              <a:br>
                <a:rPr lang="en-US" altLang="ja-JP" sz="999"/>
              </a:br>
              <a:r>
                <a:rPr lang="en-US" altLang="ja-JP" sz="1399"/>
                <a:t>R133 G194 B214</a:t>
              </a:r>
              <a:endParaRPr kumimoji="1" lang="ja-JP" altLang="en-US" sz="1399"/>
            </a:p>
          </p:txBody>
        </p:sp>
        <p:sp>
          <p:nvSpPr>
            <p:cNvPr id="22" name="正方形/長方形 21"/>
            <p:cNvSpPr/>
            <p:nvPr/>
          </p:nvSpPr>
          <p:spPr>
            <a:xfrm>
              <a:off x="10048292" y="5279064"/>
              <a:ext cx="1620000" cy="504000"/>
            </a:xfrm>
            <a:prstGeom prst="rect">
              <a:avLst/>
            </a:prstGeom>
            <a:solidFill>
              <a:srgbClr val="7FD1C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107946">
                <a:lnSpc>
                  <a:spcPct val="110000"/>
                </a:lnSpc>
              </a:pPr>
              <a:r>
                <a:rPr lang="en-US" altLang="ja-JP" sz="999"/>
                <a:t>Water</a:t>
              </a:r>
              <a:br>
                <a:rPr lang="en-US" altLang="ja-JP" sz="999"/>
              </a:br>
              <a:r>
                <a:rPr lang="en-US" altLang="ja-JP" sz="1399"/>
                <a:t>R127 G209 B199</a:t>
              </a:r>
              <a:endParaRPr lang="ja-JP" altLang="en-US" sz="1399"/>
            </a:p>
          </p:txBody>
        </p:sp>
        <p:sp>
          <p:nvSpPr>
            <p:cNvPr id="23" name="正方形/長方形 22"/>
            <p:cNvSpPr/>
            <p:nvPr/>
          </p:nvSpPr>
          <p:spPr>
            <a:xfrm>
              <a:off x="10048292" y="5819064"/>
              <a:ext cx="1620000" cy="504000"/>
            </a:xfrm>
            <a:prstGeom prst="rect">
              <a:avLst/>
            </a:prstGeom>
            <a:solidFill>
              <a:srgbClr val="BAC95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107946">
                <a:lnSpc>
                  <a:spcPct val="110000"/>
                </a:lnSpc>
              </a:pPr>
              <a:r>
                <a:rPr lang="en-US" altLang="ja-JP" sz="999"/>
                <a:t>Willow</a:t>
              </a:r>
            </a:p>
            <a:p>
              <a:pPr marL="107946">
                <a:lnSpc>
                  <a:spcPct val="110000"/>
                </a:lnSpc>
              </a:pPr>
              <a:r>
                <a:rPr lang="en-US" altLang="ja-JP" sz="1399"/>
                <a:t>R186 G201 B92</a:t>
              </a:r>
              <a:endParaRPr lang="ja-JP" altLang="en-US" sz="1399"/>
            </a:p>
          </p:txBody>
        </p:sp>
        <p:sp>
          <p:nvSpPr>
            <p:cNvPr id="24" name="正方形/長方形 23"/>
            <p:cNvSpPr/>
            <p:nvPr/>
          </p:nvSpPr>
          <p:spPr>
            <a:xfrm>
              <a:off x="10048292" y="6359064"/>
              <a:ext cx="1620000" cy="504000"/>
            </a:xfrm>
            <a:prstGeom prst="rect">
              <a:avLst/>
            </a:prstGeom>
            <a:solidFill>
              <a:srgbClr val="C96E9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107946">
                <a:lnSpc>
                  <a:spcPct val="110000"/>
                </a:lnSpc>
              </a:pPr>
              <a:r>
                <a:rPr lang="en-US" altLang="ja-JP" sz="999"/>
                <a:t>Blossom</a:t>
              </a:r>
              <a:br>
                <a:rPr lang="en-US" altLang="ja-JP" sz="999"/>
              </a:br>
              <a:r>
                <a:rPr lang="en-US" altLang="ja-JP" sz="1399"/>
                <a:t>R201 G110 B156</a:t>
              </a:r>
              <a:endParaRPr lang="ja-JP" altLang="en-US" sz="1399"/>
            </a:p>
          </p:txBody>
        </p:sp>
      </p:grpSp>
    </p:spTree>
    <p:extLst>
      <p:ext uri="{BB962C8B-B14F-4D97-AF65-F5344CB8AC3E}">
        <p14:creationId xmlns:p14="http://schemas.microsoft.com/office/powerpoint/2010/main" val="1786751777"/>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hf hdr="0" ftr="0" dt="0"/>
  <p:txStyles>
    <p:titleStyle>
      <a:lvl1pPr algn="l" defTabSz="456971" rtl="0" eaLnBrk="1" latinLnBrk="0" hangingPunct="1">
        <a:spcBef>
          <a:spcPct val="0"/>
        </a:spcBef>
        <a:buNone/>
        <a:defRPr kumimoji="1" sz="2099" b="1" kern="1200">
          <a:solidFill>
            <a:srgbClr val="E75400"/>
          </a:solidFill>
          <a:latin typeface="メイリオ"/>
          <a:ea typeface="メイリオ"/>
          <a:cs typeface="メイリオ"/>
        </a:defRPr>
      </a:lvl1pPr>
    </p:titleStyle>
    <p:bodyStyle>
      <a:lvl1pPr marL="179298" indent="-179298" algn="l" defTabSz="456971" rtl="0" eaLnBrk="1" latinLnBrk="0" hangingPunct="1">
        <a:spcBef>
          <a:spcPct val="20000"/>
        </a:spcBef>
        <a:buSzPct val="100000"/>
        <a:buFontTx/>
        <a:buBlip>
          <a:blip r:embed="rId14"/>
        </a:buBlip>
        <a:defRPr kumimoji="1" sz="1399" kern="1200">
          <a:solidFill>
            <a:schemeClr val="tx1"/>
          </a:solidFill>
          <a:latin typeface="メイリオ"/>
          <a:ea typeface="メイリオ"/>
          <a:cs typeface="メイリオ"/>
        </a:defRPr>
      </a:lvl1pPr>
      <a:lvl2pPr marL="179298" indent="0" algn="l" defTabSz="456971" rtl="0" eaLnBrk="1" latinLnBrk="0" hangingPunct="1">
        <a:spcBef>
          <a:spcPct val="20000"/>
        </a:spcBef>
        <a:buFontTx/>
        <a:buNone/>
        <a:defRPr kumimoji="1" sz="1399" kern="1200">
          <a:solidFill>
            <a:schemeClr val="tx1"/>
          </a:solidFill>
          <a:latin typeface="メイリオ"/>
          <a:ea typeface="メイリオ"/>
          <a:cs typeface="メイリオ"/>
        </a:defRPr>
      </a:lvl2pPr>
      <a:lvl3pPr marL="179298" indent="0" algn="l" defTabSz="456971" rtl="0" eaLnBrk="1" latinLnBrk="0" hangingPunct="1">
        <a:spcBef>
          <a:spcPct val="20000"/>
        </a:spcBef>
        <a:buFontTx/>
        <a:buNone/>
        <a:defRPr kumimoji="1" sz="1199" kern="1200">
          <a:solidFill>
            <a:schemeClr val="tx1"/>
          </a:solidFill>
          <a:latin typeface="メイリオ"/>
          <a:ea typeface="メイリオ"/>
          <a:cs typeface="メイリオ"/>
        </a:defRPr>
      </a:lvl3pPr>
      <a:lvl4pPr marL="809220" indent="0" algn="l" defTabSz="456971" rtl="0" eaLnBrk="1" latinLnBrk="0" hangingPunct="1">
        <a:spcBef>
          <a:spcPct val="20000"/>
        </a:spcBef>
        <a:buFontTx/>
        <a:buNone/>
        <a:defRPr kumimoji="1" sz="1099" kern="1200">
          <a:solidFill>
            <a:schemeClr val="tx1"/>
          </a:solidFill>
          <a:latin typeface="メイリオ"/>
          <a:ea typeface="メイリオ"/>
          <a:cs typeface="メイリオ"/>
        </a:defRPr>
      </a:lvl4pPr>
      <a:lvl5pPr marL="1700949" marR="0" indent="-177711" algn="l" defTabSz="456971" rtl="0" eaLnBrk="1" fontAlgn="auto" latinLnBrk="0" hangingPunct="1">
        <a:lnSpc>
          <a:spcPct val="100000"/>
        </a:lnSpc>
        <a:spcBef>
          <a:spcPct val="20000"/>
        </a:spcBef>
        <a:spcAft>
          <a:spcPts val="0"/>
        </a:spcAft>
        <a:buClrTx/>
        <a:buSzTx/>
        <a:buFont typeface="Arial"/>
        <a:buChar char="•"/>
        <a:tabLst/>
        <a:defRPr kumimoji="1" sz="1099" kern="1200">
          <a:solidFill>
            <a:schemeClr val="tx1"/>
          </a:solidFill>
          <a:latin typeface="メイリオ"/>
          <a:ea typeface="メイリオ"/>
          <a:cs typeface="メイリオ"/>
        </a:defRPr>
      </a:lvl5pPr>
      <a:lvl6pPr marL="2513343" indent="-541067" algn="l" defTabSz="456971" rtl="0" eaLnBrk="1" latinLnBrk="0" hangingPunct="1">
        <a:spcBef>
          <a:spcPct val="20000"/>
        </a:spcBef>
        <a:buFont typeface="Arial"/>
        <a:buChar char="•"/>
        <a:defRPr kumimoji="1" sz="1099" kern="1200">
          <a:solidFill>
            <a:schemeClr val="tx1"/>
          </a:solidFill>
          <a:latin typeface="+mn-lt"/>
          <a:ea typeface="+mn-ea"/>
          <a:cs typeface="+mn-cs"/>
        </a:defRPr>
      </a:lvl6pPr>
      <a:lvl7pPr marL="2741828" indent="0" algn="l" defTabSz="456971" rtl="0" eaLnBrk="1" latinLnBrk="0" hangingPunct="1">
        <a:spcBef>
          <a:spcPct val="20000"/>
        </a:spcBef>
        <a:buFont typeface="Arial"/>
        <a:buNone/>
        <a:defRPr kumimoji="1" sz="1099" kern="1200">
          <a:solidFill>
            <a:schemeClr val="tx1"/>
          </a:solidFill>
          <a:latin typeface="+mn-lt"/>
          <a:ea typeface="+mn-ea"/>
          <a:cs typeface="+mn-cs"/>
        </a:defRPr>
      </a:lvl7pPr>
      <a:lvl8pPr marL="3427286" indent="-228486" algn="l" defTabSz="456971" rtl="0" eaLnBrk="1" latinLnBrk="0" hangingPunct="1">
        <a:spcBef>
          <a:spcPct val="20000"/>
        </a:spcBef>
        <a:buFont typeface="Arial"/>
        <a:buChar char="•"/>
        <a:defRPr kumimoji="1" sz="1099" kern="1200">
          <a:solidFill>
            <a:schemeClr val="tx1"/>
          </a:solidFill>
          <a:latin typeface="+mn-lt"/>
          <a:ea typeface="+mn-ea"/>
          <a:cs typeface="+mn-cs"/>
        </a:defRPr>
      </a:lvl8pPr>
      <a:lvl9pPr marL="3884257" indent="-228486" algn="l" defTabSz="456971" rtl="0" eaLnBrk="1" latinLnBrk="0" hangingPunct="1">
        <a:spcBef>
          <a:spcPct val="20000"/>
        </a:spcBef>
        <a:buFont typeface="Arial"/>
        <a:buChar char="•"/>
        <a:defRPr kumimoji="1" sz="1099" kern="1200">
          <a:solidFill>
            <a:schemeClr val="tx1"/>
          </a:solidFill>
          <a:latin typeface="+mn-lt"/>
          <a:ea typeface="+mn-ea"/>
          <a:cs typeface="+mn-cs"/>
        </a:defRPr>
      </a:lvl9pPr>
    </p:bodyStyle>
    <p:otherStyle>
      <a:defPPr>
        <a:defRPr lang="ja-JP"/>
      </a:defPPr>
      <a:lvl1pPr marL="0" algn="l" defTabSz="456971" rtl="0" eaLnBrk="1" latinLnBrk="0" hangingPunct="1">
        <a:defRPr kumimoji="1" sz="1799" kern="1200">
          <a:solidFill>
            <a:schemeClr val="tx1"/>
          </a:solidFill>
          <a:latin typeface="+mn-lt"/>
          <a:ea typeface="+mn-ea"/>
          <a:cs typeface="+mn-cs"/>
        </a:defRPr>
      </a:lvl1pPr>
      <a:lvl2pPr marL="456971" algn="l" defTabSz="456971" rtl="0" eaLnBrk="1" latinLnBrk="0" hangingPunct="1">
        <a:defRPr kumimoji="1" sz="1799" kern="1200">
          <a:solidFill>
            <a:schemeClr val="tx1"/>
          </a:solidFill>
          <a:latin typeface="+mn-lt"/>
          <a:ea typeface="+mn-ea"/>
          <a:cs typeface="+mn-cs"/>
        </a:defRPr>
      </a:lvl2pPr>
      <a:lvl3pPr marL="913943" algn="l" defTabSz="456971" rtl="0" eaLnBrk="1" latinLnBrk="0" hangingPunct="1">
        <a:defRPr kumimoji="1" sz="1799" kern="1200">
          <a:solidFill>
            <a:schemeClr val="tx1"/>
          </a:solidFill>
          <a:latin typeface="+mn-lt"/>
          <a:ea typeface="+mn-ea"/>
          <a:cs typeface="+mn-cs"/>
        </a:defRPr>
      </a:lvl3pPr>
      <a:lvl4pPr marL="1370914" algn="l" defTabSz="456971" rtl="0" eaLnBrk="1" latinLnBrk="0" hangingPunct="1">
        <a:defRPr kumimoji="1" sz="1799" kern="1200">
          <a:solidFill>
            <a:schemeClr val="tx1"/>
          </a:solidFill>
          <a:latin typeface="+mn-lt"/>
          <a:ea typeface="+mn-ea"/>
          <a:cs typeface="+mn-cs"/>
        </a:defRPr>
      </a:lvl4pPr>
      <a:lvl5pPr marL="1827886" algn="l" defTabSz="456971" rtl="0" eaLnBrk="1" latinLnBrk="0" hangingPunct="1">
        <a:defRPr kumimoji="1" sz="1799" kern="1200">
          <a:solidFill>
            <a:schemeClr val="tx1"/>
          </a:solidFill>
          <a:latin typeface="+mn-lt"/>
          <a:ea typeface="+mn-ea"/>
          <a:cs typeface="+mn-cs"/>
        </a:defRPr>
      </a:lvl5pPr>
      <a:lvl6pPr marL="2284857" algn="l" defTabSz="456971" rtl="0" eaLnBrk="1" latinLnBrk="0" hangingPunct="1">
        <a:defRPr kumimoji="1" sz="1799" kern="1200">
          <a:solidFill>
            <a:schemeClr val="tx1"/>
          </a:solidFill>
          <a:latin typeface="+mn-lt"/>
          <a:ea typeface="+mn-ea"/>
          <a:cs typeface="+mn-cs"/>
        </a:defRPr>
      </a:lvl6pPr>
      <a:lvl7pPr marL="2741828" algn="l" defTabSz="456971" rtl="0" eaLnBrk="1" latinLnBrk="0" hangingPunct="1">
        <a:defRPr kumimoji="1" sz="1799" kern="1200">
          <a:solidFill>
            <a:schemeClr val="tx1"/>
          </a:solidFill>
          <a:latin typeface="+mn-lt"/>
          <a:ea typeface="+mn-ea"/>
          <a:cs typeface="+mn-cs"/>
        </a:defRPr>
      </a:lvl7pPr>
      <a:lvl8pPr marL="3198800" algn="l" defTabSz="456971" rtl="0" eaLnBrk="1" latinLnBrk="0" hangingPunct="1">
        <a:defRPr kumimoji="1" sz="1799" kern="1200">
          <a:solidFill>
            <a:schemeClr val="tx1"/>
          </a:solidFill>
          <a:latin typeface="+mn-lt"/>
          <a:ea typeface="+mn-ea"/>
          <a:cs typeface="+mn-cs"/>
        </a:defRPr>
      </a:lvl8pPr>
      <a:lvl9pPr marL="3655771" algn="l" defTabSz="456971" rtl="0" eaLnBrk="1" latinLnBrk="0" hangingPunct="1">
        <a:defRPr kumimoji="1"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3.xml"/><Relationship Id="rId4" Type="http://schemas.openxmlformats.org/officeDocument/2006/relationships/image" Target="../media/image12.jpeg"/></Relationships>
</file>

<file path=ppt/slides/_rels/slide1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12.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1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 Id="rId4" Type="http://schemas.openxmlformats.org/officeDocument/2006/relationships/image" Target="../media/image4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image" Target="../media/image42.jpeg"/><Relationship Id="rId7" Type="http://schemas.openxmlformats.org/officeDocument/2006/relationships/image" Target="../media/image46.png"/><Relationship Id="rId2" Type="http://schemas.openxmlformats.org/officeDocument/2006/relationships/image" Target="../media/image41.jpeg"/><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 Id="rId9" Type="http://schemas.openxmlformats.org/officeDocument/2006/relationships/image" Target="../media/image48.png"/></Relationships>
</file>

<file path=ppt/slides/_rels/slide1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7.xml"/><Relationship Id="rId4" Type="http://schemas.openxmlformats.org/officeDocument/2006/relationships/image" Target="../media/image51.jpeg"/></Relationships>
</file>

<file path=ppt/slides/_rels/slide1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jpeg"/><Relationship Id="rId1" Type="http://schemas.openxmlformats.org/officeDocument/2006/relationships/slideLayout" Target="../slideLayouts/slideLayout7.xml"/><Relationship Id="rId4" Type="http://schemas.openxmlformats.org/officeDocument/2006/relationships/image" Target="../media/image54.png"/></Relationships>
</file>

<file path=ppt/slides/_rels/slide1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62.jpeg"/><Relationship Id="rId13" Type="http://schemas.openxmlformats.org/officeDocument/2006/relationships/image" Target="../media/image67.jpeg"/><Relationship Id="rId18" Type="http://schemas.openxmlformats.org/officeDocument/2006/relationships/image" Target="../media/image72.jpeg"/><Relationship Id="rId3" Type="http://schemas.openxmlformats.org/officeDocument/2006/relationships/image" Target="../media/image57.png"/><Relationship Id="rId7" Type="http://schemas.openxmlformats.org/officeDocument/2006/relationships/image" Target="../media/image61.png"/><Relationship Id="rId12" Type="http://schemas.openxmlformats.org/officeDocument/2006/relationships/image" Target="../media/image66.jpeg"/><Relationship Id="rId17" Type="http://schemas.openxmlformats.org/officeDocument/2006/relationships/image" Target="../media/image71.jpeg"/><Relationship Id="rId2" Type="http://schemas.openxmlformats.org/officeDocument/2006/relationships/image" Target="../media/image56.png"/><Relationship Id="rId16" Type="http://schemas.openxmlformats.org/officeDocument/2006/relationships/image" Target="../media/image70.jpeg"/><Relationship Id="rId1" Type="http://schemas.openxmlformats.org/officeDocument/2006/relationships/slideLayout" Target="../slideLayouts/slideLayout7.xml"/><Relationship Id="rId6" Type="http://schemas.openxmlformats.org/officeDocument/2006/relationships/image" Target="../media/image60.png"/><Relationship Id="rId11" Type="http://schemas.openxmlformats.org/officeDocument/2006/relationships/image" Target="../media/image65.jpeg"/><Relationship Id="rId5" Type="http://schemas.openxmlformats.org/officeDocument/2006/relationships/image" Target="../media/image59.png"/><Relationship Id="rId15" Type="http://schemas.openxmlformats.org/officeDocument/2006/relationships/image" Target="../media/image69.jpeg"/><Relationship Id="rId10" Type="http://schemas.openxmlformats.org/officeDocument/2006/relationships/image" Target="../media/image64.jpeg"/><Relationship Id="rId4" Type="http://schemas.openxmlformats.org/officeDocument/2006/relationships/image" Target="../media/image58.png"/><Relationship Id="rId9" Type="http://schemas.openxmlformats.org/officeDocument/2006/relationships/image" Target="../media/image63.jpeg"/><Relationship Id="rId14" Type="http://schemas.openxmlformats.org/officeDocument/2006/relationships/image" Target="../media/image68.jpeg"/></Relationships>
</file>

<file path=ppt/slides/_rels/slide18.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jpeg"/><Relationship Id="rId1" Type="http://schemas.openxmlformats.org/officeDocument/2006/relationships/slideLayout" Target="../slideLayouts/slideLayout7.xml"/><Relationship Id="rId4" Type="http://schemas.openxmlformats.org/officeDocument/2006/relationships/image" Target="../media/image75.jpeg"/></Relationships>
</file>

<file path=ppt/slides/_rels/slide19.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7.xml"/><Relationship Id="rId4" Type="http://schemas.openxmlformats.org/officeDocument/2006/relationships/image" Target="../media/image7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image" Target="../media/image86.jpeg"/><Relationship Id="rId3" Type="http://schemas.openxmlformats.org/officeDocument/2006/relationships/image" Target="../media/image81.jpeg"/><Relationship Id="rId7" Type="http://schemas.openxmlformats.org/officeDocument/2006/relationships/image" Target="../media/image85.jpeg"/><Relationship Id="rId2" Type="http://schemas.openxmlformats.org/officeDocument/2006/relationships/image" Target="../media/image80.jpeg"/><Relationship Id="rId1" Type="http://schemas.openxmlformats.org/officeDocument/2006/relationships/slideLayout" Target="../slideLayouts/slideLayout7.xml"/><Relationship Id="rId6" Type="http://schemas.openxmlformats.org/officeDocument/2006/relationships/image" Target="../media/image84.jpeg"/><Relationship Id="rId5" Type="http://schemas.openxmlformats.org/officeDocument/2006/relationships/image" Target="../media/image83.jpeg"/><Relationship Id="rId10" Type="http://schemas.openxmlformats.org/officeDocument/2006/relationships/image" Target="../media/image88.jpeg"/><Relationship Id="rId4" Type="http://schemas.openxmlformats.org/officeDocument/2006/relationships/image" Target="../media/image82.jpeg"/><Relationship Id="rId9" Type="http://schemas.openxmlformats.org/officeDocument/2006/relationships/image" Target="../media/image87.jpeg"/></Relationships>
</file>

<file path=ppt/slides/_rels/slide22.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91.jpeg"/><Relationship Id="rId4" Type="http://schemas.openxmlformats.org/officeDocument/2006/relationships/image" Target="../media/image90.jpeg"/></Relationships>
</file>

<file path=ppt/slides/_rels/slide23.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7.xml"/><Relationship Id="rId5" Type="http://schemas.openxmlformats.org/officeDocument/2006/relationships/image" Target="../media/image95.jpeg"/><Relationship Id="rId4" Type="http://schemas.openxmlformats.org/officeDocument/2006/relationships/image" Target="../media/image94.png"/></Relationships>
</file>

<file path=ppt/slides/_rels/slide24.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image" Target="../media/image103.jpeg"/><Relationship Id="rId3" Type="http://schemas.openxmlformats.org/officeDocument/2006/relationships/image" Target="../media/image98.jpeg"/><Relationship Id="rId7" Type="http://schemas.openxmlformats.org/officeDocument/2006/relationships/image" Target="../media/image102.jpeg"/><Relationship Id="rId2" Type="http://schemas.openxmlformats.org/officeDocument/2006/relationships/image" Target="../media/image97.jpeg"/><Relationship Id="rId1" Type="http://schemas.openxmlformats.org/officeDocument/2006/relationships/slideLayout" Target="../slideLayouts/slideLayout7.xml"/><Relationship Id="rId6" Type="http://schemas.openxmlformats.org/officeDocument/2006/relationships/image" Target="../media/image101.jpeg"/><Relationship Id="rId5" Type="http://schemas.openxmlformats.org/officeDocument/2006/relationships/image" Target="../media/image100.jpeg"/><Relationship Id="rId10" Type="http://schemas.openxmlformats.org/officeDocument/2006/relationships/image" Target="../media/image105.jpeg"/><Relationship Id="rId4" Type="http://schemas.openxmlformats.org/officeDocument/2006/relationships/image" Target="../media/image99.jpeg"/><Relationship Id="rId9" Type="http://schemas.openxmlformats.org/officeDocument/2006/relationships/image" Target="../media/image104.jpeg"/></Relationships>
</file>

<file path=ppt/slides/_rels/slide26.xml.rels><?xml version="1.0" encoding="UTF-8" standalone="yes"?>
<Relationships xmlns="http://schemas.openxmlformats.org/package/2006/relationships"><Relationship Id="rId3" Type="http://schemas.openxmlformats.org/officeDocument/2006/relationships/image" Target="../media/image106.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08.jpeg"/><Relationship Id="rId4" Type="http://schemas.openxmlformats.org/officeDocument/2006/relationships/image" Target="../media/image107.jpeg"/></Relationships>
</file>

<file path=ppt/slides/_rels/slide27.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09.jpeg"/><Relationship Id="rId1" Type="http://schemas.openxmlformats.org/officeDocument/2006/relationships/slideLayout" Target="../slideLayouts/slideLayout7.xml"/><Relationship Id="rId4" Type="http://schemas.openxmlformats.org/officeDocument/2006/relationships/image" Target="../media/image111.png"/></Relationships>
</file>

<file path=ppt/slides/_rels/slide28.xml.rels><?xml version="1.0" encoding="UTF-8" standalone="yes"?>
<Relationships xmlns="http://schemas.openxmlformats.org/package/2006/relationships"><Relationship Id="rId2" Type="http://schemas.openxmlformats.org/officeDocument/2006/relationships/image" Target="../media/image11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8" Type="http://schemas.openxmlformats.org/officeDocument/2006/relationships/image" Target="../media/image119.jpeg"/><Relationship Id="rId3" Type="http://schemas.openxmlformats.org/officeDocument/2006/relationships/image" Target="../media/image114.png"/><Relationship Id="rId7" Type="http://schemas.openxmlformats.org/officeDocument/2006/relationships/image" Target="../media/image118.jpeg"/><Relationship Id="rId2" Type="http://schemas.openxmlformats.org/officeDocument/2006/relationships/image" Target="../media/image113.png"/><Relationship Id="rId1" Type="http://schemas.openxmlformats.org/officeDocument/2006/relationships/slideLayout" Target="../slideLayouts/slideLayout7.xml"/><Relationship Id="rId6" Type="http://schemas.openxmlformats.org/officeDocument/2006/relationships/image" Target="../media/image117.jpeg"/><Relationship Id="rId5" Type="http://schemas.openxmlformats.org/officeDocument/2006/relationships/image" Target="../media/image116.jpeg"/><Relationship Id="rId4" Type="http://schemas.openxmlformats.org/officeDocument/2006/relationships/image" Target="../media/image1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21.jpeg"/><Relationship Id="rId2" Type="http://schemas.openxmlformats.org/officeDocument/2006/relationships/image" Target="../media/image120.jpeg"/><Relationship Id="rId1" Type="http://schemas.openxmlformats.org/officeDocument/2006/relationships/slideLayout" Target="../slideLayouts/slideLayout7.xml"/><Relationship Id="rId4" Type="http://schemas.openxmlformats.org/officeDocument/2006/relationships/image" Target="../media/image122.jpeg"/></Relationships>
</file>

<file path=ppt/slides/_rels/slide32.xml.rels><?xml version="1.0" encoding="UTF-8" standalone="yes"?>
<Relationships xmlns="http://schemas.openxmlformats.org/package/2006/relationships"><Relationship Id="rId3" Type="http://schemas.openxmlformats.org/officeDocument/2006/relationships/image" Target="../media/image124.jpeg"/><Relationship Id="rId2" Type="http://schemas.openxmlformats.org/officeDocument/2006/relationships/image" Target="../media/image123.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26.jpeg"/><Relationship Id="rId2" Type="http://schemas.openxmlformats.org/officeDocument/2006/relationships/image" Target="../media/image125.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28.jpeg"/><Relationship Id="rId2" Type="http://schemas.openxmlformats.org/officeDocument/2006/relationships/image" Target="../media/image127.jpeg"/><Relationship Id="rId1" Type="http://schemas.openxmlformats.org/officeDocument/2006/relationships/slideLayout" Target="../slideLayouts/slideLayout7.xml"/><Relationship Id="rId4" Type="http://schemas.openxmlformats.org/officeDocument/2006/relationships/image" Target="../media/image129.jpeg"/></Relationships>
</file>

<file path=ppt/slides/_rels/slide35.xml.rels><?xml version="1.0" encoding="UTF-8" standalone="yes"?>
<Relationships xmlns="http://schemas.openxmlformats.org/package/2006/relationships"><Relationship Id="rId8" Type="http://schemas.openxmlformats.org/officeDocument/2006/relationships/image" Target="../media/image136.jpeg"/><Relationship Id="rId13" Type="http://schemas.openxmlformats.org/officeDocument/2006/relationships/image" Target="../media/image141.jpeg"/><Relationship Id="rId3" Type="http://schemas.openxmlformats.org/officeDocument/2006/relationships/image" Target="../media/image131.jpeg"/><Relationship Id="rId7" Type="http://schemas.openxmlformats.org/officeDocument/2006/relationships/image" Target="../media/image135.jpeg"/><Relationship Id="rId12" Type="http://schemas.openxmlformats.org/officeDocument/2006/relationships/image" Target="../media/image140.jpeg"/><Relationship Id="rId17" Type="http://schemas.openxmlformats.org/officeDocument/2006/relationships/image" Target="../media/image145.jpeg"/><Relationship Id="rId2" Type="http://schemas.openxmlformats.org/officeDocument/2006/relationships/image" Target="../media/image130.jpeg"/><Relationship Id="rId16" Type="http://schemas.openxmlformats.org/officeDocument/2006/relationships/image" Target="../media/image144.jpeg"/><Relationship Id="rId1" Type="http://schemas.openxmlformats.org/officeDocument/2006/relationships/slideLayout" Target="../slideLayouts/slideLayout7.xml"/><Relationship Id="rId6" Type="http://schemas.openxmlformats.org/officeDocument/2006/relationships/image" Target="../media/image134.jpeg"/><Relationship Id="rId11" Type="http://schemas.openxmlformats.org/officeDocument/2006/relationships/image" Target="../media/image139.jpeg"/><Relationship Id="rId5" Type="http://schemas.openxmlformats.org/officeDocument/2006/relationships/image" Target="../media/image133.jpeg"/><Relationship Id="rId15" Type="http://schemas.openxmlformats.org/officeDocument/2006/relationships/image" Target="../media/image143.jpeg"/><Relationship Id="rId10" Type="http://schemas.openxmlformats.org/officeDocument/2006/relationships/image" Target="../media/image138.png"/><Relationship Id="rId4" Type="http://schemas.openxmlformats.org/officeDocument/2006/relationships/image" Target="../media/image132.jpeg"/><Relationship Id="rId9" Type="http://schemas.openxmlformats.org/officeDocument/2006/relationships/image" Target="../media/image137.jpeg"/><Relationship Id="rId14" Type="http://schemas.openxmlformats.org/officeDocument/2006/relationships/image" Target="../media/image142.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8" Type="http://schemas.openxmlformats.org/officeDocument/2006/relationships/image" Target="../media/image152.png"/><Relationship Id="rId3" Type="http://schemas.openxmlformats.org/officeDocument/2006/relationships/image" Target="../media/image147.jpeg"/><Relationship Id="rId7" Type="http://schemas.openxmlformats.org/officeDocument/2006/relationships/image" Target="../media/image151.png"/><Relationship Id="rId2" Type="http://schemas.openxmlformats.org/officeDocument/2006/relationships/image" Target="../media/image146.jpeg"/><Relationship Id="rId1" Type="http://schemas.openxmlformats.org/officeDocument/2006/relationships/slideLayout" Target="../slideLayouts/slideLayout7.xml"/><Relationship Id="rId6" Type="http://schemas.openxmlformats.org/officeDocument/2006/relationships/image" Target="../media/image150.png"/><Relationship Id="rId5" Type="http://schemas.openxmlformats.org/officeDocument/2006/relationships/image" Target="../media/image149.png"/><Relationship Id="rId4" Type="http://schemas.openxmlformats.org/officeDocument/2006/relationships/image" Target="../media/image148.png"/></Relationships>
</file>

<file path=ppt/slides/_rels/slide38.xml.rels><?xml version="1.0" encoding="UTF-8" standalone="yes"?>
<Relationships xmlns="http://schemas.openxmlformats.org/package/2006/relationships"><Relationship Id="rId8" Type="http://schemas.openxmlformats.org/officeDocument/2006/relationships/image" Target="../media/image151.png"/><Relationship Id="rId3" Type="http://schemas.openxmlformats.org/officeDocument/2006/relationships/image" Target="../media/image154.jpeg"/><Relationship Id="rId7" Type="http://schemas.openxmlformats.org/officeDocument/2006/relationships/image" Target="../media/image158.png"/><Relationship Id="rId2" Type="http://schemas.openxmlformats.org/officeDocument/2006/relationships/image" Target="../media/image153.jpeg"/><Relationship Id="rId1" Type="http://schemas.openxmlformats.org/officeDocument/2006/relationships/slideLayout" Target="../slideLayouts/slideLayout7.xml"/><Relationship Id="rId6" Type="http://schemas.openxmlformats.org/officeDocument/2006/relationships/image" Target="../media/image157.png"/><Relationship Id="rId5" Type="http://schemas.openxmlformats.org/officeDocument/2006/relationships/image" Target="../media/image156.png"/><Relationship Id="rId4" Type="http://schemas.openxmlformats.org/officeDocument/2006/relationships/image" Target="../media/image155.png"/></Relationships>
</file>

<file path=ppt/slides/_rels/slide39.xml.rels><?xml version="1.0" encoding="UTF-8" standalone="yes"?>
<Relationships xmlns="http://schemas.openxmlformats.org/package/2006/relationships"><Relationship Id="rId3" Type="http://schemas.openxmlformats.org/officeDocument/2006/relationships/image" Target="../media/image160.jpeg"/><Relationship Id="rId7" Type="http://schemas.openxmlformats.org/officeDocument/2006/relationships/image" Target="../media/image164.png"/><Relationship Id="rId2" Type="http://schemas.openxmlformats.org/officeDocument/2006/relationships/image" Target="../media/image159.jpeg"/><Relationship Id="rId1" Type="http://schemas.openxmlformats.org/officeDocument/2006/relationships/slideLayout" Target="../slideLayouts/slideLayout7.xml"/><Relationship Id="rId6" Type="http://schemas.openxmlformats.org/officeDocument/2006/relationships/image" Target="../media/image163.png"/><Relationship Id="rId5" Type="http://schemas.openxmlformats.org/officeDocument/2006/relationships/image" Target="../media/image162.png"/><Relationship Id="rId4" Type="http://schemas.openxmlformats.org/officeDocument/2006/relationships/image" Target="../media/image161.png"/></Relationships>
</file>

<file path=ppt/slides/_rels/slide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8" Type="http://schemas.openxmlformats.org/officeDocument/2006/relationships/image" Target="../media/image170.png"/><Relationship Id="rId3" Type="http://schemas.openxmlformats.org/officeDocument/2006/relationships/image" Target="../media/image166.jpeg"/><Relationship Id="rId7" Type="http://schemas.openxmlformats.org/officeDocument/2006/relationships/image" Target="../media/image169.jpeg"/><Relationship Id="rId2" Type="http://schemas.openxmlformats.org/officeDocument/2006/relationships/image" Target="../media/image165.jpeg"/><Relationship Id="rId1" Type="http://schemas.openxmlformats.org/officeDocument/2006/relationships/slideLayout" Target="../slideLayouts/slideLayout7.xml"/><Relationship Id="rId6" Type="http://schemas.openxmlformats.org/officeDocument/2006/relationships/image" Target="../media/image151.png"/><Relationship Id="rId5" Type="http://schemas.openxmlformats.org/officeDocument/2006/relationships/image" Target="../media/image168.png"/><Relationship Id="rId4" Type="http://schemas.openxmlformats.org/officeDocument/2006/relationships/image" Target="../media/image167.png"/></Relationships>
</file>

<file path=ppt/slides/_rels/slide41.xml.rels><?xml version="1.0" encoding="UTF-8" standalone="yes"?>
<Relationships xmlns="http://schemas.openxmlformats.org/package/2006/relationships"><Relationship Id="rId8" Type="http://schemas.openxmlformats.org/officeDocument/2006/relationships/image" Target="../media/image170.png"/><Relationship Id="rId3" Type="http://schemas.openxmlformats.org/officeDocument/2006/relationships/image" Target="../media/image172.jpeg"/><Relationship Id="rId7" Type="http://schemas.openxmlformats.org/officeDocument/2006/relationships/image" Target="../media/image174.png"/><Relationship Id="rId2" Type="http://schemas.openxmlformats.org/officeDocument/2006/relationships/image" Target="../media/image171.jpeg"/><Relationship Id="rId1" Type="http://schemas.openxmlformats.org/officeDocument/2006/relationships/slideLayout" Target="../slideLayouts/slideLayout7.xml"/><Relationship Id="rId6" Type="http://schemas.openxmlformats.org/officeDocument/2006/relationships/image" Target="../media/image169.jpeg"/><Relationship Id="rId5" Type="http://schemas.openxmlformats.org/officeDocument/2006/relationships/image" Target="../media/image163.png"/><Relationship Id="rId4" Type="http://schemas.openxmlformats.org/officeDocument/2006/relationships/image" Target="../media/image173.png"/></Relationships>
</file>

<file path=ppt/slides/_rels/slide42.xml.rels><?xml version="1.0" encoding="UTF-8" standalone="yes"?>
<Relationships xmlns="http://schemas.openxmlformats.org/package/2006/relationships"><Relationship Id="rId8" Type="http://schemas.openxmlformats.org/officeDocument/2006/relationships/image" Target="../media/image170.png"/><Relationship Id="rId3" Type="http://schemas.openxmlformats.org/officeDocument/2006/relationships/image" Target="../media/image176.jpeg"/><Relationship Id="rId7" Type="http://schemas.openxmlformats.org/officeDocument/2006/relationships/image" Target="../media/image151.png"/><Relationship Id="rId2" Type="http://schemas.openxmlformats.org/officeDocument/2006/relationships/image" Target="../media/image175.jpeg"/><Relationship Id="rId1" Type="http://schemas.openxmlformats.org/officeDocument/2006/relationships/slideLayout" Target="../slideLayouts/slideLayout7.xml"/><Relationship Id="rId6" Type="http://schemas.openxmlformats.org/officeDocument/2006/relationships/image" Target="../media/image179.png"/><Relationship Id="rId5" Type="http://schemas.openxmlformats.org/officeDocument/2006/relationships/image" Target="../media/image178.png"/><Relationship Id="rId4" Type="http://schemas.openxmlformats.org/officeDocument/2006/relationships/image" Target="../media/image177.png"/></Relationships>
</file>

<file path=ppt/slides/_rels/slide43.xml.rels><?xml version="1.0" encoding="UTF-8" standalone="yes"?>
<Relationships xmlns="http://schemas.openxmlformats.org/package/2006/relationships"><Relationship Id="rId8" Type="http://schemas.openxmlformats.org/officeDocument/2006/relationships/image" Target="../media/image151.png"/><Relationship Id="rId3" Type="http://schemas.openxmlformats.org/officeDocument/2006/relationships/image" Target="../media/image181.jpeg"/><Relationship Id="rId7" Type="http://schemas.openxmlformats.org/officeDocument/2006/relationships/image" Target="../media/image185.png"/><Relationship Id="rId2" Type="http://schemas.openxmlformats.org/officeDocument/2006/relationships/image" Target="../media/image180.jpeg"/><Relationship Id="rId1" Type="http://schemas.openxmlformats.org/officeDocument/2006/relationships/slideLayout" Target="../slideLayouts/slideLayout7.xml"/><Relationship Id="rId6" Type="http://schemas.openxmlformats.org/officeDocument/2006/relationships/image" Target="../media/image184.png"/><Relationship Id="rId5" Type="http://schemas.openxmlformats.org/officeDocument/2006/relationships/image" Target="../media/image183.png"/><Relationship Id="rId4" Type="http://schemas.openxmlformats.org/officeDocument/2006/relationships/image" Target="../media/image182.png"/></Relationships>
</file>

<file path=ppt/slides/_rels/slide44.xml.rels><?xml version="1.0" encoding="UTF-8" standalone="yes"?>
<Relationships xmlns="http://schemas.openxmlformats.org/package/2006/relationships"><Relationship Id="rId8" Type="http://schemas.openxmlformats.org/officeDocument/2006/relationships/image" Target="../media/image151.png"/><Relationship Id="rId3" Type="http://schemas.openxmlformats.org/officeDocument/2006/relationships/image" Target="../media/image187.jpeg"/><Relationship Id="rId7" Type="http://schemas.openxmlformats.org/officeDocument/2006/relationships/image" Target="../media/image191.png"/><Relationship Id="rId2" Type="http://schemas.openxmlformats.org/officeDocument/2006/relationships/image" Target="../media/image186.jpeg"/><Relationship Id="rId1" Type="http://schemas.openxmlformats.org/officeDocument/2006/relationships/slideLayout" Target="../slideLayouts/slideLayout7.xml"/><Relationship Id="rId6" Type="http://schemas.openxmlformats.org/officeDocument/2006/relationships/image" Target="../media/image190.png"/><Relationship Id="rId5" Type="http://schemas.openxmlformats.org/officeDocument/2006/relationships/image" Target="../media/image189.png"/><Relationship Id="rId4" Type="http://schemas.openxmlformats.org/officeDocument/2006/relationships/image" Target="../media/image188.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93.jpeg"/><Relationship Id="rId2" Type="http://schemas.openxmlformats.org/officeDocument/2006/relationships/image" Target="../media/image192.jpeg"/><Relationship Id="rId1" Type="http://schemas.openxmlformats.org/officeDocument/2006/relationships/slideLayout" Target="../slideLayouts/slideLayout7.xml"/><Relationship Id="rId4" Type="http://schemas.openxmlformats.org/officeDocument/2006/relationships/image" Target="../media/image194.jpeg"/></Relationships>
</file>

<file path=ppt/slides/_rels/slide47.xml.rels><?xml version="1.0" encoding="UTF-8" standalone="yes"?>
<Relationships xmlns="http://schemas.openxmlformats.org/package/2006/relationships"><Relationship Id="rId2" Type="http://schemas.openxmlformats.org/officeDocument/2006/relationships/image" Target="../media/image192.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95.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9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51.xml.rels><?xml version="1.0" encoding="UTF-8" standalone="yes"?>
<Relationships xmlns="http://schemas.openxmlformats.org/package/2006/relationships"><Relationship Id="rId8" Type="http://schemas.openxmlformats.org/officeDocument/2006/relationships/image" Target="../media/image203.jpeg"/><Relationship Id="rId13" Type="http://schemas.openxmlformats.org/officeDocument/2006/relationships/image" Target="../media/image208.jpeg"/><Relationship Id="rId18" Type="http://schemas.openxmlformats.org/officeDocument/2006/relationships/image" Target="../media/image213.jpeg"/><Relationship Id="rId3" Type="http://schemas.openxmlformats.org/officeDocument/2006/relationships/image" Target="../media/image198.jpeg"/><Relationship Id="rId21" Type="http://schemas.openxmlformats.org/officeDocument/2006/relationships/image" Target="../media/image216.jpeg"/><Relationship Id="rId7" Type="http://schemas.openxmlformats.org/officeDocument/2006/relationships/image" Target="../media/image202.jpeg"/><Relationship Id="rId12" Type="http://schemas.openxmlformats.org/officeDocument/2006/relationships/image" Target="../media/image207.jpeg"/><Relationship Id="rId17" Type="http://schemas.openxmlformats.org/officeDocument/2006/relationships/image" Target="../media/image212.jpeg"/><Relationship Id="rId25" Type="http://schemas.openxmlformats.org/officeDocument/2006/relationships/image" Target="../media/image220.jpeg"/><Relationship Id="rId2" Type="http://schemas.openxmlformats.org/officeDocument/2006/relationships/image" Target="../media/image197.jpeg"/><Relationship Id="rId16" Type="http://schemas.openxmlformats.org/officeDocument/2006/relationships/image" Target="../media/image211.jpeg"/><Relationship Id="rId20" Type="http://schemas.openxmlformats.org/officeDocument/2006/relationships/image" Target="../media/image215.jpeg"/><Relationship Id="rId1" Type="http://schemas.openxmlformats.org/officeDocument/2006/relationships/slideLayout" Target="../slideLayouts/slideLayout7.xml"/><Relationship Id="rId6" Type="http://schemas.openxmlformats.org/officeDocument/2006/relationships/image" Target="../media/image201.jpeg"/><Relationship Id="rId11" Type="http://schemas.openxmlformats.org/officeDocument/2006/relationships/image" Target="../media/image206.jpeg"/><Relationship Id="rId24" Type="http://schemas.openxmlformats.org/officeDocument/2006/relationships/image" Target="../media/image219.jpeg"/><Relationship Id="rId5" Type="http://schemas.openxmlformats.org/officeDocument/2006/relationships/image" Target="../media/image200.jpeg"/><Relationship Id="rId15" Type="http://schemas.openxmlformats.org/officeDocument/2006/relationships/image" Target="../media/image210.jpeg"/><Relationship Id="rId23" Type="http://schemas.openxmlformats.org/officeDocument/2006/relationships/image" Target="../media/image218.jpeg"/><Relationship Id="rId10" Type="http://schemas.openxmlformats.org/officeDocument/2006/relationships/image" Target="../media/image205.jpeg"/><Relationship Id="rId19" Type="http://schemas.openxmlformats.org/officeDocument/2006/relationships/image" Target="../media/image214.jpeg"/><Relationship Id="rId4" Type="http://schemas.openxmlformats.org/officeDocument/2006/relationships/image" Target="../media/image199.jpeg"/><Relationship Id="rId9" Type="http://schemas.openxmlformats.org/officeDocument/2006/relationships/image" Target="../media/image204.jpeg"/><Relationship Id="rId14" Type="http://schemas.openxmlformats.org/officeDocument/2006/relationships/image" Target="../media/image209.jpeg"/><Relationship Id="rId22" Type="http://schemas.openxmlformats.org/officeDocument/2006/relationships/image" Target="../media/image217.jpeg"/></Relationships>
</file>

<file path=ppt/slides/_rels/slide52.xml.rels><?xml version="1.0" encoding="UTF-8" standalone="yes"?>
<Relationships xmlns="http://schemas.openxmlformats.org/package/2006/relationships"><Relationship Id="rId8" Type="http://schemas.openxmlformats.org/officeDocument/2006/relationships/image" Target="../media/image227.jpeg"/><Relationship Id="rId13" Type="http://schemas.openxmlformats.org/officeDocument/2006/relationships/image" Target="../media/image232.jpeg"/><Relationship Id="rId18" Type="http://schemas.openxmlformats.org/officeDocument/2006/relationships/image" Target="../media/image237.jpeg"/><Relationship Id="rId3" Type="http://schemas.openxmlformats.org/officeDocument/2006/relationships/image" Target="../media/image222.jpeg"/><Relationship Id="rId21" Type="http://schemas.openxmlformats.org/officeDocument/2006/relationships/image" Target="../media/image240.jpeg"/><Relationship Id="rId7" Type="http://schemas.openxmlformats.org/officeDocument/2006/relationships/image" Target="../media/image226.jpeg"/><Relationship Id="rId12" Type="http://schemas.openxmlformats.org/officeDocument/2006/relationships/image" Target="../media/image231.jpeg"/><Relationship Id="rId17" Type="http://schemas.openxmlformats.org/officeDocument/2006/relationships/image" Target="../media/image236.jpeg"/><Relationship Id="rId25" Type="http://schemas.openxmlformats.org/officeDocument/2006/relationships/image" Target="../media/image244.jpeg"/><Relationship Id="rId2" Type="http://schemas.openxmlformats.org/officeDocument/2006/relationships/image" Target="../media/image221.jpeg"/><Relationship Id="rId16" Type="http://schemas.openxmlformats.org/officeDocument/2006/relationships/image" Target="../media/image235.jpeg"/><Relationship Id="rId20" Type="http://schemas.openxmlformats.org/officeDocument/2006/relationships/image" Target="../media/image239.jpeg"/><Relationship Id="rId1" Type="http://schemas.openxmlformats.org/officeDocument/2006/relationships/slideLayout" Target="../slideLayouts/slideLayout7.xml"/><Relationship Id="rId6" Type="http://schemas.openxmlformats.org/officeDocument/2006/relationships/image" Target="../media/image225.jpeg"/><Relationship Id="rId11" Type="http://schemas.openxmlformats.org/officeDocument/2006/relationships/image" Target="../media/image230.jpeg"/><Relationship Id="rId24" Type="http://schemas.openxmlformats.org/officeDocument/2006/relationships/image" Target="../media/image243.jpeg"/><Relationship Id="rId5" Type="http://schemas.openxmlformats.org/officeDocument/2006/relationships/image" Target="../media/image224.jpeg"/><Relationship Id="rId15" Type="http://schemas.openxmlformats.org/officeDocument/2006/relationships/image" Target="../media/image234.jpeg"/><Relationship Id="rId23" Type="http://schemas.openxmlformats.org/officeDocument/2006/relationships/image" Target="../media/image242.jpeg"/><Relationship Id="rId10" Type="http://schemas.openxmlformats.org/officeDocument/2006/relationships/image" Target="../media/image229.jpeg"/><Relationship Id="rId19" Type="http://schemas.openxmlformats.org/officeDocument/2006/relationships/image" Target="../media/image238.jpeg"/><Relationship Id="rId4" Type="http://schemas.openxmlformats.org/officeDocument/2006/relationships/image" Target="../media/image223.jpeg"/><Relationship Id="rId9" Type="http://schemas.openxmlformats.org/officeDocument/2006/relationships/image" Target="../media/image228.jpeg"/><Relationship Id="rId14" Type="http://schemas.openxmlformats.org/officeDocument/2006/relationships/image" Target="../media/image233.jpeg"/><Relationship Id="rId22" Type="http://schemas.openxmlformats.org/officeDocument/2006/relationships/image" Target="../media/image241.jpeg"/></Relationships>
</file>

<file path=ppt/slides/_rels/slide53.xml.rels><?xml version="1.0" encoding="UTF-8" standalone="yes"?>
<Relationships xmlns="http://schemas.openxmlformats.org/package/2006/relationships"><Relationship Id="rId8" Type="http://schemas.openxmlformats.org/officeDocument/2006/relationships/image" Target="../media/image251.jpeg"/><Relationship Id="rId13" Type="http://schemas.openxmlformats.org/officeDocument/2006/relationships/image" Target="../media/image256.jpeg"/><Relationship Id="rId18" Type="http://schemas.openxmlformats.org/officeDocument/2006/relationships/image" Target="../media/image261.jpeg"/><Relationship Id="rId26" Type="http://schemas.openxmlformats.org/officeDocument/2006/relationships/image" Target="../media/image269.jpeg"/><Relationship Id="rId3" Type="http://schemas.openxmlformats.org/officeDocument/2006/relationships/image" Target="../media/image246.jpeg"/><Relationship Id="rId21" Type="http://schemas.openxmlformats.org/officeDocument/2006/relationships/image" Target="../media/image264.jpeg"/><Relationship Id="rId7" Type="http://schemas.openxmlformats.org/officeDocument/2006/relationships/image" Target="../media/image250.jpeg"/><Relationship Id="rId12" Type="http://schemas.openxmlformats.org/officeDocument/2006/relationships/image" Target="../media/image255.jpeg"/><Relationship Id="rId17" Type="http://schemas.openxmlformats.org/officeDocument/2006/relationships/image" Target="../media/image260.jpeg"/><Relationship Id="rId25" Type="http://schemas.openxmlformats.org/officeDocument/2006/relationships/image" Target="../media/image268.jpeg"/><Relationship Id="rId2" Type="http://schemas.openxmlformats.org/officeDocument/2006/relationships/image" Target="../media/image245.jpeg"/><Relationship Id="rId16" Type="http://schemas.openxmlformats.org/officeDocument/2006/relationships/image" Target="../media/image259.jpeg"/><Relationship Id="rId20" Type="http://schemas.openxmlformats.org/officeDocument/2006/relationships/image" Target="../media/image263.jpeg"/><Relationship Id="rId1" Type="http://schemas.openxmlformats.org/officeDocument/2006/relationships/slideLayout" Target="../slideLayouts/slideLayout7.xml"/><Relationship Id="rId6" Type="http://schemas.openxmlformats.org/officeDocument/2006/relationships/image" Target="../media/image249.jpeg"/><Relationship Id="rId11" Type="http://schemas.openxmlformats.org/officeDocument/2006/relationships/image" Target="../media/image254.jpeg"/><Relationship Id="rId24" Type="http://schemas.openxmlformats.org/officeDocument/2006/relationships/image" Target="../media/image267.jpeg"/><Relationship Id="rId5" Type="http://schemas.openxmlformats.org/officeDocument/2006/relationships/image" Target="../media/image248.jpeg"/><Relationship Id="rId15" Type="http://schemas.openxmlformats.org/officeDocument/2006/relationships/image" Target="../media/image258.jpeg"/><Relationship Id="rId23" Type="http://schemas.openxmlformats.org/officeDocument/2006/relationships/image" Target="../media/image266.jpeg"/><Relationship Id="rId10" Type="http://schemas.openxmlformats.org/officeDocument/2006/relationships/image" Target="../media/image253.jpeg"/><Relationship Id="rId19" Type="http://schemas.openxmlformats.org/officeDocument/2006/relationships/image" Target="../media/image262.jpeg"/><Relationship Id="rId4" Type="http://schemas.openxmlformats.org/officeDocument/2006/relationships/image" Target="../media/image247.jpeg"/><Relationship Id="rId9" Type="http://schemas.openxmlformats.org/officeDocument/2006/relationships/image" Target="../media/image252.jpeg"/><Relationship Id="rId14" Type="http://schemas.openxmlformats.org/officeDocument/2006/relationships/image" Target="../media/image257.jpeg"/><Relationship Id="rId22" Type="http://schemas.openxmlformats.org/officeDocument/2006/relationships/image" Target="../media/image265.jpeg"/><Relationship Id="rId27" Type="http://schemas.openxmlformats.org/officeDocument/2006/relationships/image" Target="../media/image270.jpe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jpeg"/><Relationship Id="rId2" Type="http://schemas.openxmlformats.org/officeDocument/2006/relationships/image" Target="../media/image20.png"/><Relationship Id="rId1" Type="http://schemas.openxmlformats.org/officeDocument/2006/relationships/slideLayout" Target="../slideLayouts/slideLayout1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image" Target="../media/image26.jpeg"/><Relationship Id="rId1" Type="http://schemas.openxmlformats.org/officeDocument/2006/relationships/slideLayout" Target="../slideLayouts/slideLayout1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7D6E1169-D232-4E90-9F61-25F84467D412}"/>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D845592E-7BE8-4302-A667-CA35D0573054}"/>
              </a:ext>
            </a:extLst>
          </p:cNvPr>
          <p:cNvSpPr>
            <a:spLocks noGrp="1"/>
          </p:cNvSpPr>
          <p:nvPr>
            <p:ph type="title"/>
          </p:nvPr>
        </p:nvSpPr>
        <p:spPr>
          <a:xfrm>
            <a:off x="780268" y="1047980"/>
            <a:ext cx="9843692" cy="809095"/>
          </a:xfrm>
        </p:spPr>
        <p:txBody>
          <a:bodyPr>
            <a:normAutofit/>
          </a:bodyPr>
          <a:lstStyle/>
          <a:p>
            <a:r>
              <a:rPr kumimoji="1" lang="ja-JP" altLang="en-US" sz="2800" b="1">
                <a:solidFill>
                  <a:schemeClr val="tx1">
                    <a:lumMod val="50000"/>
                    <a:lumOff val="50000"/>
                  </a:schemeClr>
                </a:solidFill>
                <a:latin typeface="Meiryo UI" panose="020B0604030504040204" pitchFamily="50" charset="-128"/>
                <a:ea typeface="Meiryo UI" panose="020B0604030504040204" pitchFamily="50" charset="-128"/>
              </a:rPr>
              <a:t>機能門柱</a:t>
            </a:r>
            <a:r>
              <a:rPr kumimoji="1" lang="en-US" altLang="ja-JP" sz="2800" b="1">
                <a:solidFill>
                  <a:schemeClr val="tx1">
                    <a:lumMod val="50000"/>
                    <a:lumOff val="50000"/>
                  </a:schemeClr>
                </a:solidFill>
                <a:latin typeface="Meiryo UI" panose="020B0604030504040204" pitchFamily="50" charset="-128"/>
                <a:ea typeface="Meiryo UI" panose="020B0604030504040204" pitchFamily="50" charset="-128"/>
              </a:rPr>
              <a:t>FS </a:t>
            </a:r>
            <a:r>
              <a:rPr kumimoji="1" lang="ja-JP" altLang="en-US" sz="2800" b="1">
                <a:solidFill>
                  <a:schemeClr val="tx1">
                    <a:lumMod val="50000"/>
                    <a:lumOff val="50000"/>
                  </a:schemeClr>
                </a:solidFill>
                <a:latin typeface="Meiryo UI" panose="020B0604030504040204" pitchFamily="50" charset="-128"/>
                <a:ea typeface="Meiryo UI" panose="020B0604030504040204" pitchFamily="50" charset="-128"/>
              </a:rPr>
              <a:t>ご提案ツール</a:t>
            </a:r>
          </a:p>
        </p:txBody>
      </p:sp>
      <p:pic>
        <p:nvPicPr>
          <p:cNvPr id="4" name="図 3">
            <a:extLst>
              <a:ext uri="{FF2B5EF4-FFF2-40B4-BE49-F238E27FC236}">
                <a16:creationId xmlns:a16="http://schemas.microsoft.com/office/drawing/2014/main" id="{119A091C-61C4-43A7-87B6-923FF5124C1C}"/>
              </a:ext>
            </a:extLst>
          </p:cNvPr>
          <p:cNvPicPr>
            <a:picLocks noChangeAspect="1"/>
          </p:cNvPicPr>
          <p:nvPr/>
        </p:nvPicPr>
        <p:blipFill>
          <a:blip r:embed="rId2"/>
          <a:stretch>
            <a:fillRect/>
          </a:stretch>
        </p:blipFill>
        <p:spPr>
          <a:xfrm>
            <a:off x="655350" y="5791283"/>
            <a:ext cx="2053404" cy="684468"/>
          </a:xfrm>
          <a:prstGeom prst="rect">
            <a:avLst/>
          </a:prstGeom>
        </p:spPr>
      </p:pic>
      <p:sp>
        <p:nvSpPr>
          <p:cNvPr id="5" name="テキスト プレースホルダー 5">
            <a:extLst>
              <a:ext uri="{FF2B5EF4-FFF2-40B4-BE49-F238E27FC236}">
                <a16:creationId xmlns:a16="http://schemas.microsoft.com/office/drawing/2014/main" id="{72C3F195-979E-439B-BBF6-E925B6F92F4B}"/>
              </a:ext>
            </a:extLst>
          </p:cNvPr>
          <p:cNvSpPr txBox="1">
            <a:spLocks/>
          </p:cNvSpPr>
          <p:nvPr/>
        </p:nvSpPr>
        <p:spPr>
          <a:xfrm>
            <a:off x="780268" y="4120835"/>
            <a:ext cx="3319463" cy="32384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en-US" altLang="ja-JP" sz="1600" dirty="0">
                <a:latin typeface="Meiryo UI" panose="020B0604030504040204" pitchFamily="50" charset="-128"/>
                <a:ea typeface="Meiryo UI" panose="020B0604030504040204" pitchFamily="50" charset="-128"/>
              </a:rPr>
              <a:t>2021</a:t>
            </a:r>
            <a:r>
              <a:rPr lang="ja-JP" altLang="en-US" sz="1600" dirty="0">
                <a:latin typeface="Meiryo UI" panose="020B0604030504040204" pitchFamily="50" charset="-128"/>
                <a:ea typeface="Meiryo UI" panose="020B0604030504040204" pitchFamily="50" charset="-128"/>
              </a:rPr>
              <a:t>年</a:t>
            </a:r>
            <a:r>
              <a:rPr lang="en-US" altLang="ja-JP" sz="1600" dirty="0">
                <a:latin typeface="Meiryo UI" panose="020B0604030504040204" pitchFamily="50" charset="-128"/>
                <a:ea typeface="Meiryo UI" panose="020B0604030504040204" pitchFamily="50" charset="-128"/>
              </a:rPr>
              <a:t>2</a:t>
            </a:r>
            <a:r>
              <a:rPr lang="ja-JP" altLang="en-US" sz="1600" dirty="0">
                <a:latin typeface="Meiryo UI" panose="020B0604030504040204" pitchFamily="50" charset="-128"/>
                <a:ea typeface="Meiryo UI" panose="020B0604030504040204" pitchFamily="50" charset="-128"/>
              </a:rPr>
              <a:t>月●日</a:t>
            </a:r>
          </a:p>
        </p:txBody>
      </p:sp>
      <p:sp>
        <p:nvSpPr>
          <p:cNvPr id="6" name="テキスト プレースホルダー 5">
            <a:extLst>
              <a:ext uri="{FF2B5EF4-FFF2-40B4-BE49-F238E27FC236}">
                <a16:creationId xmlns:a16="http://schemas.microsoft.com/office/drawing/2014/main" id="{5894BF20-65CF-4679-9ED9-61A1118D6016}"/>
              </a:ext>
            </a:extLst>
          </p:cNvPr>
          <p:cNvSpPr txBox="1">
            <a:spLocks/>
          </p:cNvSpPr>
          <p:nvPr/>
        </p:nvSpPr>
        <p:spPr>
          <a:xfrm>
            <a:off x="780268" y="3746081"/>
            <a:ext cx="3319463" cy="32384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1800">
                <a:latin typeface="Meiryo UI" panose="020B0604030504040204" pitchFamily="50" charset="-128"/>
                <a:ea typeface="Meiryo UI" panose="020B0604030504040204" pitchFamily="50" charset="-128"/>
              </a:rPr>
              <a:t>氏名</a:t>
            </a:r>
          </a:p>
        </p:txBody>
      </p:sp>
      <p:pic>
        <p:nvPicPr>
          <p:cNvPr id="3" name="図 2">
            <a:extLst>
              <a:ext uri="{FF2B5EF4-FFF2-40B4-BE49-F238E27FC236}">
                <a16:creationId xmlns:a16="http://schemas.microsoft.com/office/drawing/2014/main" id="{3617CE48-623F-48DA-8A31-D00B579AA9A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48830" y="708660"/>
            <a:ext cx="2689860" cy="5440680"/>
          </a:xfrm>
          <a:prstGeom prst="rect">
            <a:avLst/>
          </a:prstGeom>
        </p:spPr>
      </p:pic>
      <p:pic>
        <p:nvPicPr>
          <p:cNvPr id="10" name="図 9">
            <a:extLst>
              <a:ext uri="{FF2B5EF4-FFF2-40B4-BE49-F238E27FC236}">
                <a16:creationId xmlns:a16="http://schemas.microsoft.com/office/drawing/2014/main" id="{1896F7A8-4D50-45F2-B20F-9A5C4438529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70268" y="998982"/>
            <a:ext cx="1897380" cy="5250180"/>
          </a:xfrm>
          <a:prstGeom prst="rect">
            <a:avLst/>
          </a:prstGeom>
        </p:spPr>
      </p:pic>
    </p:spTree>
    <p:extLst>
      <p:ext uri="{BB962C8B-B14F-4D97-AF65-F5344CB8AC3E}">
        <p14:creationId xmlns:p14="http://schemas.microsoft.com/office/powerpoint/2010/main" val="16682735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C10BA186-CF0A-4321-A799-5E7D923EE209}"/>
              </a:ext>
            </a:extLst>
          </p:cNvPr>
          <p:cNvSpPr/>
          <p:nvPr/>
        </p:nvSpPr>
        <p:spPr>
          <a:xfrm>
            <a:off x="0" y="-46995"/>
            <a:ext cx="12192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4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 name="スライド番号プレースホルダー 1">
            <a:extLst>
              <a:ext uri="{FF2B5EF4-FFF2-40B4-BE49-F238E27FC236}">
                <a16:creationId xmlns:a16="http://schemas.microsoft.com/office/drawing/2014/main" id="{CCCBDB5A-3EE1-4797-8127-9AC53EC41490}"/>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F14998-DA37-FD46-99C6-51D9B456538E}" type="slidenum">
              <a:rPr kumimoji="1" lang="ja-JP" altLang="en-US" sz="800" b="0" i="0" u="none" strike="noStrike" kern="1200" cap="none" spc="0" normalizeH="0" baseline="0" noProof="0" smtClean="0">
                <a:ln>
                  <a:noFill/>
                </a:ln>
                <a:solidFill>
                  <a:srgbClr val="54585A"/>
                </a:solidFill>
                <a:effectLst/>
                <a:uLnTx/>
                <a:uFillTx/>
                <a:latin typeface="メイリオ"/>
                <a:ea typeface="メイリオ"/>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1" lang="ja-JP" altLang="en-US" sz="800" b="0" i="0" u="none" strike="noStrike" kern="1200" cap="none" spc="0" normalizeH="0" baseline="0" noProof="0">
              <a:ln>
                <a:noFill/>
              </a:ln>
              <a:solidFill>
                <a:srgbClr val="54585A"/>
              </a:solidFill>
              <a:effectLst/>
              <a:uLnTx/>
              <a:uFillTx/>
              <a:latin typeface="メイリオ"/>
              <a:ea typeface="メイリオ"/>
            </a:endParaRPr>
          </a:p>
        </p:txBody>
      </p:sp>
      <p:sp>
        <p:nvSpPr>
          <p:cNvPr id="8" name="テキスト ボックス 7">
            <a:extLst>
              <a:ext uri="{FF2B5EF4-FFF2-40B4-BE49-F238E27FC236}">
                <a16:creationId xmlns:a16="http://schemas.microsoft.com/office/drawing/2014/main" id="{B146DBBC-CFCB-425B-8D5B-B905C7832C63}"/>
              </a:ext>
            </a:extLst>
          </p:cNvPr>
          <p:cNvSpPr txBox="1"/>
          <p:nvPr/>
        </p:nvSpPr>
        <p:spPr>
          <a:xfrm>
            <a:off x="322141" y="159881"/>
            <a:ext cx="1376659" cy="408189"/>
          </a:xfrm>
          <a:prstGeom prst="rect">
            <a:avLst/>
          </a:prstGeom>
          <a:noFill/>
        </p:spPr>
        <p:txBody>
          <a:bodyPr wrap="none"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1800" b="1"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ライティング</a:t>
            </a:r>
          </a:p>
        </p:txBody>
      </p:sp>
      <p:cxnSp>
        <p:nvCxnSpPr>
          <p:cNvPr id="9" name="直線コネクタ 8">
            <a:extLst>
              <a:ext uri="{FF2B5EF4-FFF2-40B4-BE49-F238E27FC236}">
                <a16:creationId xmlns:a16="http://schemas.microsoft.com/office/drawing/2014/main" id="{AC54E636-85EF-4088-8B46-B0E9B962F231}"/>
              </a:ext>
            </a:extLst>
          </p:cNvPr>
          <p:cNvCxnSpPr>
            <a:cxnSpLocks/>
          </p:cNvCxnSpPr>
          <p:nvPr/>
        </p:nvCxnSpPr>
        <p:spPr>
          <a:xfrm flipV="1">
            <a:off x="207755" y="551956"/>
            <a:ext cx="11837375" cy="4591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 name="正方形/長方形 5">
            <a:extLst>
              <a:ext uri="{FF2B5EF4-FFF2-40B4-BE49-F238E27FC236}">
                <a16:creationId xmlns:a16="http://schemas.microsoft.com/office/drawing/2014/main" id="{F7D4BDF5-4E53-4704-B311-F767B2BCAF92}"/>
              </a:ext>
            </a:extLst>
          </p:cNvPr>
          <p:cNvSpPr/>
          <p:nvPr/>
        </p:nvSpPr>
        <p:spPr>
          <a:xfrm>
            <a:off x="6639544" y="1694447"/>
            <a:ext cx="4083347" cy="369332"/>
          </a:xfrm>
          <a:prstGeom prst="rect">
            <a:avLst/>
          </a:prstGeom>
        </p:spPr>
        <p:txBody>
          <a:bodyPr wrap="square">
            <a:spAutoFit/>
          </a:bodyPr>
          <a:lstStyle/>
          <a:p>
            <a:pPr lvl="0"/>
            <a:r>
              <a:rPr lang="ja-JP" altLang="en-US" b="1">
                <a:latin typeface="Meiryo UI" panose="020B0604030504040204" pitchFamily="50" charset="-128"/>
                <a:ea typeface="Meiryo UI" panose="020B0604030504040204" pitchFamily="50" charset="-128"/>
              </a:rPr>
              <a:t>■サインを優しく照らす「</a:t>
            </a:r>
            <a:r>
              <a:rPr lang="en-US" altLang="ja-JP" b="1">
                <a:latin typeface="Meiryo UI" panose="020B0604030504040204" pitchFamily="50" charset="-128"/>
                <a:ea typeface="Meiryo UI" panose="020B0604030504040204" pitchFamily="50" charset="-128"/>
              </a:rPr>
              <a:t>LED</a:t>
            </a:r>
            <a:r>
              <a:rPr lang="ja-JP" altLang="en-US" b="1">
                <a:latin typeface="Meiryo UI" panose="020B0604030504040204" pitchFamily="50" charset="-128"/>
                <a:ea typeface="Meiryo UI" panose="020B0604030504040204" pitchFamily="50" charset="-128"/>
              </a:rPr>
              <a:t>サインライト」</a:t>
            </a:r>
            <a:endParaRPr kumimoji="1" lang="en-US" altLang="ja-JP" sz="18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7" name="正方形/長方形 6">
            <a:extLst>
              <a:ext uri="{FF2B5EF4-FFF2-40B4-BE49-F238E27FC236}">
                <a16:creationId xmlns:a16="http://schemas.microsoft.com/office/drawing/2014/main" id="{D361ECBB-B883-4960-89C8-E11227613F18}"/>
              </a:ext>
            </a:extLst>
          </p:cNvPr>
          <p:cNvSpPr/>
          <p:nvPr/>
        </p:nvSpPr>
        <p:spPr>
          <a:xfrm>
            <a:off x="6639544" y="4868318"/>
            <a:ext cx="5594662" cy="369332"/>
          </a:xfrm>
          <a:prstGeom prst="rect">
            <a:avLst/>
          </a:prstGeom>
        </p:spPr>
        <p:txBody>
          <a:bodyPr wrap="square">
            <a:spAutoFit/>
          </a:bodyPr>
          <a:lstStyle/>
          <a:p>
            <a:pPr lvl="0"/>
            <a:r>
              <a:rPr lang="ja-JP" altLang="en-US" b="1">
                <a:latin typeface="Meiryo UI" panose="020B0604030504040204" pitchFamily="50" charset="-128"/>
                <a:ea typeface="Meiryo UI" panose="020B0604030504040204" pitchFamily="50" charset="-128"/>
              </a:rPr>
              <a:t>■ガラスを柔らかく照らす「</a:t>
            </a:r>
            <a:r>
              <a:rPr lang="en-US" altLang="ja-JP" b="1">
                <a:latin typeface="Meiryo UI" panose="020B0604030504040204" pitchFamily="50" charset="-128"/>
                <a:ea typeface="Meiryo UI" panose="020B0604030504040204" pitchFamily="50" charset="-128"/>
              </a:rPr>
              <a:t>LED</a:t>
            </a:r>
            <a:r>
              <a:rPr lang="ja-JP" altLang="en-US" b="1">
                <a:latin typeface="Meiryo UI" panose="020B0604030504040204" pitchFamily="50" charset="-128"/>
                <a:ea typeface="Meiryo UI" panose="020B0604030504040204" pitchFamily="50" charset="-128"/>
              </a:rPr>
              <a:t>フットライト」</a:t>
            </a:r>
            <a:endParaRPr kumimoji="1" lang="en-US" altLang="ja-JP" sz="18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0" name="正方形/長方形 9">
            <a:extLst>
              <a:ext uri="{FF2B5EF4-FFF2-40B4-BE49-F238E27FC236}">
                <a16:creationId xmlns:a16="http://schemas.microsoft.com/office/drawing/2014/main" id="{4241C720-9333-414E-A218-B2B8126827B0}"/>
              </a:ext>
            </a:extLst>
          </p:cNvPr>
          <p:cNvSpPr/>
          <p:nvPr/>
        </p:nvSpPr>
        <p:spPr>
          <a:xfrm>
            <a:off x="6639544" y="3251718"/>
            <a:ext cx="5594662" cy="369332"/>
          </a:xfrm>
          <a:prstGeom prst="rect">
            <a:avLst/>
          </a:prstGeom>
        </p:spPr>
        <p:txBody>
          <a:bodyPr wrap="square">
            <a:spAutoFit/>
          </a:bodyPr>
          <a:lstStyle/>
          <a:p>
            <a:pPr lvl="0"/>
            <a:r>
              <a:rPr lang="ja-JP" altLang="en-US" b="1">
                <a:latin typeface="Meiryo UI" panose="020B0604030504040204" pitchFamily="50" charset="-128"/>
                <a:ea typeface="Meiryo UI" panose="020B0604030504040204" pitchFamily="50" charset="-128"/>
              </a:rPr>
              <a:t>■そっと光を放つ「グラスフロアライト」</a:t>
            </a:r>
            <a:endParaRPr kumimoji="1" lang="en-US" altLang="ja-JP" sz="18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1" name="正方形/長方形 10">
            <a:extLst>
              <a:ext uri="{FF2B5EF4-FFF2-40B4-BE49-F238E27FC236}">
                <a16:creationId xmlns:a16="http://schemas.microsoft.com/office/drawing/2014/main" id="{B9B6519D-60C6-44C4-97CC-88D81A5A82F6}"/>
              </a:ext>
            </a:extLst>
          </p:cNvPr>
          <p:cNvSpPr/>
          <p:nvPr/>
        </p:nvSpPr>
        <p:spPr>
          <a:xfrm>
            <a:off x="6768510" y="2059231"/>
            <a:ext cx="5423490" cy="584775"/>
          </a:xfrm>
          <a:prstGeom prst="rect">
            <a:avLst/>
          </a:prstGeom>
        </p:spPr>
        <p:txBody>
          <a:bodyPr wrap="square">
            <a:spAutoFit/>
          </a:bodyPr>
          <a:lstStyle/>
          <a:p>
            <a:pPr lvl="0"/>
            <a:r>
              <a:rPr kumimoji="1" lang="ja-JP" altLang="en-US" sz="160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スマ宅でもほとんどのお客様が選択されているサインライト。</a:t>
            </a:r>
            <a:endParaRPr kumimoji="1" lang="en-US" altLang="ja-JP" sz="160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lvl="0"/>
            <a:r>
              <a:rPr lang="ja-JP" altLang="en-US" sz="1600">
                <a:solidFill>
                  <a:prstClr val="black"/>
                </a:solidFill>
                <a:latin typeface="Meiryo UI" panose="020B0604030504040204" pitchFamily="50" charset="-128"/>
                <a:ea typeface="Meiryo UI" panose="020B0604030504040204" pitchFamily="50" charset="-128"/>
              </a:rPr>
              <a:t>サインを取り付けるセンターブロックの面を美しく光らせます。</a:t>
            </a:r>
            <a:endParaRPr kumimoji="1" lang="en-US" altLang="ja-JP" sz="160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2" name="正方形/長方形 11">
            <a:extLst>
              <a:ext uri="{FF2B5EF4-FFF2-40B4-BE49-F238E27FC236}">
                <a16:creationId xmlns:a16="http://schemas.microsoft.com/office/drawing/2014/main" id="{94E15D4E-2C85-4842-B18E-926AC6E61868}"/>
              </a:ext>
            </a:extLst>
          </p:cNvPr>
          <p:cNvSpPr/>
          <p:nvPr/>
        </p:nvSpPr>
        <p:spPr>
          <a:xfrm>
            <a:off x="6768510" y="5252297"/>
            <a:ext cx="5423490" cy="584775"/>
          </a:xfrm>
          <a:prstGeom prst="rect">
            <a:avLst/>
          </a:prstGeom>
        </p:spPr>
        <p:txBody>
          <a:bodyPr wrap="square">
            <a:spAutoFit/>
          </a:bodyPr>
          <a:lstStyle/>
          <a:p>
            <a:pPr lvl="0"/>
            <a:r>
              <a:rPr lang="ja-JP" altLang="en-US" sz="1600">
                <a:latin typeface="Meiryo UI" panose="020B0604030504040204" pitchFamily="50" charset="-128"/>
                <a:ea typeface="Meiryo UI" panose="020B0604030504040204" pitchFamily="50" charset="-128"/>
              </a:rPr>
              <a:t>マットなガラスを優しく照らし、向こう側にある植栽の</a:t>
            </a:r>
            <a:endParaRPr lang="en-US" altLang="ja-JP" sz="1600">
              <a:latin typeface="Meiryo UI" panose="020B0604030504040204" pitchFamily="50" charset="-128"/>
              <a:ea typeface="Meiryo UI" panose="020B0604030504040204" pitchFamily="50" charset="-128"/>
            </a:endParaRPr>
          </a:p>
          <a:p>
            <a:pPr lvl="0"/>
            <a:r>
              <a:rPr lang="ja-JP" altLang="en-US" sz="1600">
                <a:latin typeface="Meiryo UI" panose="020B0604030504040204" pitchFamily="50" charset="-128"/>
                <a:ea typeface="Meiryo UI" panose="020B0604030504040204" pitchFamily="50" charset="-128"/>
              </a:rPr>
              <a:t>シルエットを浮かび上がらせ素敵な表情を創ります。</a:t>
            </a:r>
            <a:endParaRPr lang="en-US" altLang="ja-JP" sz="1600">
              <a:latin typeface="Meiryo UI" panose="020B0604030504040204" pitchFamily="50" charset="-128"/>
              <a:ea typeface="Meiryo UI" panose="020B0604030504040204" pitchFamily="50" charset="-128"/>
            </a:endParaRPr>
          </a:p>
        </p:txBody>
      </p:sp>
      <p:sp>
        <p:nvSpPr>
          <p:cNvPr id="13" name="正方形/長方形 12">
            <a:extLst>
              <a:ext uri="{FF2B5EF4-FFF2-40B4-BE49-F238E27FC236}">
                <a16:creationId xmlns:a16="http://schemas.microsoft.com/office/drawing/2014/main" id="{0788767A-2D7D-494C-86B6-DFA79FBF0837}"/>
              </a:ext>
            </a:extLst>
          </p:cNvPr>
          <p:cNvSpPr/>
          <p:nvPr/>
        </p:nvSpPr>
        <p:spPr>
          <a:xfrm>
            <a:off x="6768510" y="3630637"/>
            <a:ext cx="5276620" cy="584775"/>
          </a:xfrm>
          <a:prstGeom prst="rect">
            <a:avLst/>
          </a:prstGeom>
        </p:spPr>
        <p:txBody>
          <a:bodyPr wrap="square">
            <a:spAutoFit/>
          </a:bodyPr>
          <a:lstStyle/>
          <a:p>
            <a:pPr lvl="0"/>
            <a:r>
              <a:rPr lang="ja-JP" altLang="en-US" sz="1600">
                <a:latin typeface="Meiryo UI" panose="020B0604030504040204" pitchFamily="50" charset="-128"/>
                <a:ea typeface="Meiryo UI" panose="020B0604030504040204" pitchFamily="50" charset="-128"/>
              </a:rPr>
              <a:t>トレーの上に設置できるガラス製の明かり。</a:t>
            </a:r>
            <a:endParaRPr lang="en-US" altLang="ja-JP" sz="1600">
              <a:latin typeface="Meiryo UI" panose="020B0604030504040204" pitchFamily="50" charset="-128"/>
              <a:ea typeface="Meiryo UI" panose="020B0604030504040204" pitchFamily="50" charset="-128"/>
            </a:endParaRPr>
          </a:p>
          <a:p>
            <a:pPr lvl="0"/>
            <a:r>
              <a:rPr lang="ja-JP" altLang="en-US" sz="1600">
                <a:latin typeface="Meiryo UI" panose="020B0604030504040204" pitchFamily="50" charset="-128"/>
                <a:ea typeface="Meiryo UI" panose="020B0604030504040204" pitchFamily="50" charset="-128"/>
              </a:rPr>
              <a:t>トレーの植栽や周辺をやさしく照らします。</a:t>
            </a:r>
            <a:endParaRPr lang="en-US" altLang="ja-JP" sz="1600">
              <a:latin typeface="Meiryo UI" panose="020B0604030504040204" pitchFamily="50" charset="-128"/>
              <a:ea typeface="Meiryo UI" panose="020B0604030504040204" pitchFamily="50" charset="-128"/>
            </a:endParaRPr>
          </a:p>
        </p:txBody>
      </p:sp>
      <p:pic>
        <p:nvPicPr>
          <p:cNvPr id="15" name="図 14">
            <a:extLst>
              <a:ext uri="{FF2B5EF4-FFF2-40B4-BE49-F238E27FC236}">
                <a16:creationId xmlns:a16="http://schemas.microsoft.com/office/drawing/2014/main" id="{033CD38E-D4E3-4750-812F-EB40350A0E6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21591" y="5207899"/>
            <a:ext cx="828774" cy="1232929"/>
          </a:xfrm>
          <a:prstGeom prst="rect">
            <a:avLst/>
          </a:prstGeom>
        </p:spPr>
      </p:pic>
      <p:sp>
        <p:nvSpPr>
          <p:cNvPr id="17" name="正方形/長方形 16">
            <a:extLst>
              <a:ext uri="{FF2B5EF4-FFF2-40B4-BE49-F238E27FC236}">
                <a16:creationId xmlns:a16="http://schemas.microsoft.com/office/drawing/2014/main" id="{1681E8C2-595B-4089-8BA7-BEEBEEA77009}"/>
              </a:ext>
            </a:extLst>
          </p:cNvPr>
          <p:cNvSpPr/>
          <p:nvPr/>
        </p:nvSpPr>
        <p:spPr>
          <a:xfrm>
            <a:off x="375276" y="870231"/>
            <a:ext cx="8658139" cy="369332"/>
          </a:xfrm>
          <a:prstGeom prst="rect">
            <a:avLst/>
          </a:prstGeom>
        </p:spPr>
        <p:txBody>
          <a:bodyPr wrap="none">
            <a:spAutoFit/>
          </a:bodyPr>
          <a:lstStyle/>
          <a:p>
            <a:r>
              <a:rPr lang="ja-JP" altLang="en-US" b="1">
                <a:solidFill>
                  <a:prstClr val="black"/>
                </a:solidFill>
                <a:latin typeface="Meiryo UI" panose="020B0604030504040204" pitchFamily="50" charset="-128"/>
                <a:ea typeface="Meiryo UI" panose="020B0604030504040204" pitchFamily="50" charset="-128"/>
                <a:cs typeface="Meiryo UI" panose="020B0604030504040204" pitchFamily="50" charset="-128"/>
              </a:rPr>
              <a:t>ワンランク上の演出 ライティング。エントランスをあたたかく演出し、街並みに美しく映えます。</a:t>
            </a:r>
            <a:endParaRPr lang="ja-JP" altLang="en-US"/>
          </a:p>
        </p:txBody>
      </p:sp>
      <p:pic>
        <p:nvPicPr>
          <p:cNvPr id="18" name="図 17">
            <a:extLst>
              <a:ext uri="{FF2B5EF4-FFF2-40B4-BE49-F238E27FC236}">
                <a16:creationId xmlns:a16="http://schemas.microsoft.com/office/drawing/2014/main" id="{55FE45BD-376B-4F7F-8294-9125CE70769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6350" y="1602124"/>
            <a:ext cx="3063240" cy="4846320"/>
          </a:xfrm>
          <a:prstGeom prst="rect">
            <a:avLst/>
          </a:prstGeom>
        </p:spPr>
      </p:pic>
      <p:pic>
        <p:nvPicPr>
          <p:cNvPr id="19" name="図 18">
            <a:extLst>
              <a:ext uri="{FF2B5EF4-FFF2-40B4-BE49-F238E27FC236}">
                <a16:creationId xmlns:a16="http://schemas.microsoft.com/office/drawing/2014/main" id="{9E3B93CE-9181-4945-9ABC-CF97946F9A9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956745" y="1605172"/>
            <a:ext cx="2293620" cy="1234440"/>
          </a:xfrm>
          <a:prstGeom prst="rect">
            <a:avLst/>
          </a:prstGeom>
        </p:spPr>
      </p:pic>
      <p:pic>
        <p:nvPicPr>
          <p:cNvPr id="20" name="図 19">
            <a:extLst>
              <a:ext uri="{FF2B5EF4-FFF2-40B4-BE49-F238E27FC236}">
                <a16:creationId xmlns:a16="http://schemas.microsoft.com/office/drawing/2014/main" id="{7024B710-0323-48F5-9A7C-0B17E9C5375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956745" y="2983745"/>
            <a:ext cx="2293620" cy="1234440"/>
          </a:xfrm>
          <a:prstGeom prst="rect">
            <a:avLst/>
          </a:prstGeom>
        </p:spPr>
      </p:pic>
      <p:pic>
        <p:nvPicPr>
          <p:cNvPr id="21" name="図 20">
            <a:extLst>
              <a:ext uri="{FF2B5EF4-FFF2-40B4-BE49-F238E27FC236}">
                <a16:creationId xmlns:a16="http://schemas.microsoft.com/office/drawing/2014/main" id="{C802552B-CBBC-47BA-A2CF-76147B99FBA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956745" y="4372410"/>
            <a:ext cx="1386840" cy="2065020"/>
          </a:xfrm>
          <a:prstGeom prst="rect">
            <a:avLst/>
          </a:prstGeom>
        </p:spPr>
      </p:pic>
    </p:spTree>
    <p:extLst>
      <p:ext uri="{BB962C8B-B14F-4D97-AF65-F5344CB8AC3E}">
        <p14:creationId xmlns:p14="http://schemas.microsoft.com/office/powerpoint/2010/main" val="14661213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6">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游ゴシック" panose="020F0502020204030204"/>
              <a:ea typeface="+mn-ea"/>
              <a:cs typeface="+mn-cs"/>
            </a:endParaRPr>
          </a:p>
        </p:txBody>
      </p:sp>
      <p:sp>
        <p:nvSpPr>
          <p:cNvPr id="10" name="Rectangle 8">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游ゴシック" panose="020F0502020204030204"/>
              <a:ea typeface="+mn-ea"/>
              <a:cs typeface="+mn-cs"/>
            </a:endParaRPr>
          </a:p>
        </p:txBody>
      </p:sp>
      <p:sp>
        <p:nvSpPr>
          <p:cNvPr id="17" name="正方形/長方形 16">
            <a:extLst>
              <a:ext uri="{FF2B5EF4-FFF2-40B4-BE49-F238E27FC236}">
                <a16:creationId xmlns:a16="http://schemas.microsoft.com/office/drawing/2014/main" id="{A8C51288-856C-4C9D-B46C-C6A5FF71A346}"/>
              </a:ext>
            </a:extLst>
          </p:cNvPr>
          <p:cNvSpPr/>
          <p:nvPr/>
        </p:nvSpPr>
        <p:spPr>
          <a:xfrm>
            <a:off x="7304220" y="4782972"/>
            <a:ext cx="4172262" cy="14315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eiryo UI" panose="020B0604030504040204" pitchFamily="50" charset="-128"/>
              </a:rPr>
              <a:t>Point</a:t>
            </a:r>
            <a:r>
              <a:rPr kumimoji="1" lang="ja-JP" altLang="en-US" sz="2000" b="1" i="0" u="none" strike="noStrike" kern="1200" cap="none" spc="0" normalizeH="0" baseline="0" noProof="0" dirty="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eiryo UI" panose="020B0604030504040204" pitchFamily="50" charset="-128"/>
              </a:rPr>
              <a:t>３：</a:t>
            </a:r>
            <a:endParaRPr kumimoji="1" lang="en-US" altLang="ja-JP" sz="2000" b="1" i="0" u="none" strike="noStrike" kern="1200" cap="none" spc="0" normalizeH="0" baseline="0" noProof="0" dirty="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lvl="0" defTabSz="457200">
              <a:defRPr/>
            </a:pPr>
            <a:r>
              <a:rPr lang="ja-JP" altLang="en-US" dirty="0">
                <a:solidFill>
                  <a:prstClr val="black">
                    <a:lumMod val="75000"/>
                    <a:lumOff val="25000"/>
                  </a:prstClr>
                </a:solidFill>
                <a:latin typeface="Meiryo UI" panose="020B0604030504040204" pitchFamily="50" charset="-128"/>
                <a:ea typeface="Meiryo UI" panose="020B0604030504040204" pitchFamily="50" charset="-128"/>
                <a:cs typeface="Meiryo UI" panose="020B0604030504040204" pitchFamily="50" charset="-128"/>
              </a:rPr>
              <a:t>門柱設置後の宅配ボックス 後付け施工</a:t>
            </a:r>
          </a:p>
        </p:txBody>
      </p:sp>
      <p:sp>
        <p:nvSpPr>
          <p:cNvPr id="11" name="二等辺三角形 10">
            <a:extLst>
              <a:ext uri="{FF2B5EF4-FFF2-40B4-BE49-F238E27FC236}">
                <a16:creationId xmlns:a16="http://schemas.microsoft.com/office/drawing/2014/main" id="{3016ED92-4ACD-4C6A-9740-5BBE7161A62F}"/>
              </a:ext>
            </a:extLst>
          </p:cNvPr>
          <p:cNvSpPr/>
          <p:nvPr/>
        </p:nvSpPr>
        <p:spPr>
          <a:xfrm rot="5400000">
            <a:off x="9097963" y="3019107"/>
            <a:ext cx="358534" cy="285859"/>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pic>
        <p:nvPicPr>
          <p:cNvPr id="3" name="図 2">
            <a:extLst>
              <a:ext uri="{FF2B5EF4-FFF2-40B4-BE49-F238E27FC236}">
                <a16:creationId xmlns:a16="http://schemas.microsoft.com/office/drawing/2014/main" id="{26F8BF65-5684-422B-BA9B-1919683A2EC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77012" y="487680"/>
            <a:ext cx="6583680" cy="5882640"/>
          </a:xfrm>
          <a:prstGeom prst="rect">
            <a:avLst/>
          </a:prstGeom>
        </p:spPr>
      </p:pic>
      <p:pic>
        <p:nvPicPr>
          <p:cNvPr id="2" name="図 1">
            <a:extLst>
              <a:ext uri="{FF2B5EF4-FFF2-40B4-BE49-F238E27FC236}">
                <a16:creationId xmlns:a16="http://schemas.microsoft.com/office/drawing/2014/main" id="{DAF25208-3373-4052-851F-1B85CFC8B75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18687" y="1533593"/>
            <a:ext cx="1043940" cy="3230880"/>
          </a:xfrm>
          <a:prstGeom prst="rect">
            <a:avLst/>
          </a:prstGeom>
        </p:spPr>
      </p:pic>
      <p:pic>
        <p:nvPicPr>
          <p:cNvPr id="4" name="図 3">
            <a:extLst>
              <a:ext uri="{FF2B5EF4-FFF2-40B4-BE49-F238E27FC236}">
                <a16:creationId xmlns:a16="http://schemas.microsoft.com/office/drawing/2014/main" id="{71622705-77C6-4D4B-A740-63101E2081E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749028" y="1608243"/>
            <a:ext cx="1310640" cy="3230880"/>
          </a:xfrm>
          <a:prstGeom prst="rect">
            <a:avLst/>
          </a:prstGeom>
        </p:spPr>
      </p:pic>
    </p:spTree>
    <p:extLst>
      <p:ext uri="{BB962C8B-B14F-4D97-AF65-F5344CB8AC3E}">
        <p14:creationId xmlns:p14="http://schemas.microsoft.com/office/powerpoint/2010/main" val="16680776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四角形: 角を丸くする 3">
            <a:extLst>
              <a:ext uri="{FF2B5EF4-FFF2-40B4-BE49-F238E27FC236}">
                <a16:creationId xmlns:a16="http://schemas.microsoft.com/office/drawing/2014/main" id="{207F1382-B18C-42F2-8D41-A0F9C0C1C7FD}"/>
              </a:ext>
            </a:extLst>
          </p:cNvPr>
          <p:cNvSpPr/>
          <p:nvPr/>
        </p:nvSpPr>
        <p:spPr>
          <a:xfrm>
            <a:off x="942837" y="2802846"/>
            <a:ext cx="10306326" cy="1252307"/>
          </a:xfrm>
          <a:prstGeom prst="roundRect">
            <a:avLst>
              <a:gd name="adj" fmla="val 10000"/>
            </a:avLst>
          </a:prstGeom>
          <a:solidFill>
            <a:schemeClr val="bg1">
              <a:lumMod val="85000"/>
            </a:schemeClr>
          </a:solidFill>
        </p:spPr>
        <p:style>
          <a:lnRef idx="0">
            <a:schemeClr val="accent6">
              <a:hueOff val="0"/>
              <a:satOff val="0"/>
              <a:lumOff val="0"/>
              <a:alphaOff val="0"/>
            </a:schemeClr>
          </a:lnRef>
          <a:fillRef idx="1">
            <a:schemeClr val="accent6">
              <a:tint val="40000"/>
              <a:hueOff val="0"/>
              <a:satOff val="0"/>
              <a:lumOff val="0"/>
              <a:alphaOff val="0"/>
            </a:schemeClr>
          </a:fillRef>
          <a:effectRef idx="0">
            <a:schemeClr val="accent6">
              <a:tint val="40000"/>
              <a:hueOff val="0"/>
              <a:satOff val="0"/>
              <a:lumOff val="0"/>
              <a:alphaOff val="0"/>
            </a:schemeClr>
          </a:effectRef>
          <a:fontRef idx="minor">
            <a:schemeClr val="dk1">
              <a:hueOff val="0"/>
              <a:satOff val="0"/>
              <a:lumOff val="0"/>
              <a:alphaOff val="0"/>
            </a:schemeClr>
          </a:fontRef>
        </p:style>
      </p:sp>
      <p:sp>
        <p:nvSpPr>
          <p:cNvPr id="10" name="正方形/長方形 9">
            <a:extLst>
              <a:ext uri="{FF2B5EF4-FFF2-40B4-BE49-F238E27FC236}">
                <a16:creationId xmlns:a16="http://schemas.microsoft.com/office/drawing/2014/main" id="{AE3C13AF-A6C1-48CB-84B8-AA95BB23954A}"/>
              </a:ext>
            </a:extLst>
          </p:cNvPr>
          <p:cNvSpPr/>
          <p:nvPr/>
        </p:nvSpPr>
        <p:spPr>
          <a:xfrm>
            <a:off x="1321660" y="3084615"/>
            <a:ext cx="688769" cy="688769"/>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000" dirty="0">
                <a:solidFill>
                  <a:schemeClr val="tx1">
                    <a:lumMod val="65000"/>
                    <a:lumOff val="35000"/>
                  </a:schemeClr>
                </a:solidFill>
                <a:latin typeface="Meiryo UI" panose="020B0604030504040204" pitchFamily="50" charset="-128"/>
                <a:ea typeface="Meiryo UI" panose="020B0604030504040204" pitchFamily="50" charset="-128"/>
              </a:rPr>
              <a:t>２</a:t>
            </a:r>
            <a:endParaRPr kumimoji="1" lang="ja-JP" altLang="en-US" sz="2000" b="0" i="0" u="none" strike="noStrike" kern="1200" cap="none" spc="0" normalizeH="0" baseline="0" noProof="0" dirty="0">
              <a:ln>
                <a:noFill/>
              </a:ln>
              <a:solidFill>
                <a:schemeClr val="tx1">
                  <a:lumMod val="65000"/>
                  <a:lumOff val="35000"/>
                </a:schemeClr>
              </a:solidFill>
              <a:effectLst/>
              <a:uLnTx/>
              <a:uFillTx/>
              <a:latin typeface="Meiryo UI" panose="020B0604030504040204" pitchFamily="50" charset="-128"/>
              <a:ea typeface="Meiryo UI" panose="020B0604030504040204" pitchFamily="50" charset="-128"/>
              <a:cs typeface="+mn-cs"/>
            </a:endParaRPr>
          </a:p>
        </p:txBody>
      </p:sp>
      <p:sp>
        <p:nvSpPr>
          <p:cNvPr id="6" name="フリーフォーム: 図形 5">
            <a:extLst>
              <a:ext uri="{FF2B5EF4-FFF2-40B4-BE49-F238E27FC236}">
                <a16:creationId xmlns:a16="http://schemas.microsoft.com/office/drawing/2014/main" id="{A1A03BCF-979E-43BC-9C0B-C061AC9602D3}"/>
              </a:ext>
            </a:extLst>
          </p:cNvPr>
          <p:cNvSpPr/>
          <p:nvPr/>
        </p:nvSpPr>
        <p:spPr>
          <a:xfrm>
            <a:off x="2389252" y="2802846"/>
            <a:ext cx="8859910" cy="1252307"/>
          </a:xfrm>
          <a:custGeom>
            <a:avLst/>
            <a:gdLst>
              <a:gd name="connsiteX0" fmla="*/ 0 w 8859910"/>
              <a:gd name="connsiteY0" fmla="*/ 0 h 1252307"/>
              <a:gd name="connsiteX1" fmla="*/ 8859910 w 8859910"/>
              <a:gd name="connsiteY1" fmla="*/ 0 h 1252307"/>
              <a:gd name="connsiteX2" fmla="*/ 8859910 w 8859910"/>
              <a:gd name="connsiteY2" fmla="*/ 1252307 h 1252307"/>
              <a:gd name="connsiteX3" fmla="*/ 0 w 8859910"/>
              <a:gd name="connsiteY3" fmla="*/ 1252307 h 1252307"/>
              <a:gd name="connsiteX4" fmla="*/ 0 w 8859910"/>
              <a:gd name="connsiteY4" fmla="*/ 0 h 12523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9910" h="1252307">
                <a:moveTo>
                  <a:pt x="0" y="0"/>
                </a:moveTo>
                <a:lnTo>
                  <a:pt x="8859910" y="0"/>
                </a:lnTo>
                <a:lnTo>
                  <a:pt x="8859910" y="1252307"/>
                </a:lnTo>
                <a:lnTo>
                  <a:pt x="0" y="125230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32536" tIns="132536" rIns="132536" bIns="132536" numCol="1" spcCol="1270" anchor="ctr" anchorCtr="0">
            <a:noAutofit/>
          </a:bodyPr>
          <a:lstStyle/>
          <a:p>
            <a:pPr marL="0" lvl="0" indent="0" algn="l" defTabSz="889000">
              <a:lnSpc>
                <a:spcPct val="100000"/>
              </a:lnSpc>
              <a:spcBef>
                <a:spcPct val="0"/>
              </a:spcBef>
              <a:spcAft>
                <a:spcPct val="35000"/>
              </a:spcAft>
              <a:buNone/>
            </a:pPr>
            <a:r>
              <a:rPr lang="ja-JP" sz="2000" kern="1200">
                <a:solidFill>
                  <a:schemeClr val="tx1">
                    <a:lumMod val="75000"/>
                    <a:lumOff val="25000"/>
                  </a:schemeClr>
                </a:solidFill>
                <a:latin typeface="Meiryo UI" panose="020B0604030504040204" pitchFamily="50" charset="-128"/>
                <a:ea typeface="Meiryo UI" panose="020B0604030504040204" pitchFamily="50" charset="-128"/>
              </a:rPr>
              <a:t>デザインスタイル別 ポイント説明</a:t>
            </a:r>
            <a:endParaRPr lang="en-US" altLang="ja-JP" sz="2000" kern="1200">
              <a:solidFill>
                <a:schemeClr val="tx1">
                  <a:lumMod val="75000"/>
                  <a:lumOff val="25000"/>
                </a:schemeClr>
              </a:solidFill>
              <a:latin typeface="Meiryo UI" panose="020B0604030504040204" pitchFamily="50" charset="-128"/>
              <a:ea typeface="Meiryo UI" panose="020B0604030504040204" pitchFamily="50" charset="-128"/>
            </a:endParaRPr>
          </a:p>
          <a:p>
            <a:pPr marL="0" lvl="0" indent="0" algn="l" defTabSz="889000">
              <a:lnSpc>
                <a:spcPct val="100000"/>
              </a:lnSpc>
              <a:spcBef>
                <a:spcPct val="0"/>
              </a:spcBef>
              <a:spcAft>
                <a:spcPct val="35000"/>
              </a:spcAft>
              <a:buNone/>
            </a:pPr>
            <a:r>
              <a:rPr lang="ja-JP" sz="2000" kern="1200">
                <a:solidFill>
                  <a:schemeClr val="tx1">
                    <a:lumMod val="75000"/>
                    <a:lumOff val="25000"/>
                  </a:schemeClr>
                </a:solidFill>
                <a:latin typeface="Meiryo UI" panose="020B0604030504040204" pitchFamily="50" charset="-128"/>
                <a:ea typeface="Meiryo UI" panose="020B0604030504040204" pitchFamily="50" charset="-128"/>
              </a:rPr>
              <a:t>玄関ドア特長・植栽プランニングの考え方</a:t>
            </a:r>
            <a:endParaRPr lang="en-US" sz="2000" kern="1200">
              <a:solidFill>
                <a:schemeClr val="tx1">
                  <a:lumMod val="75000"/>
                  <a:lumOff val="25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0072013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C3C38BF1-A95D-472F-A612-DD90306A695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45329" y="1342138"/>
            <a:ext cx="2693203" cy="1946872"/>
          </a:xfrm>
          <a:prstGeom prst="rect">
            <a:avLst/>
          </a:prstGeom>
        </p:spPr>
      </p:pic>
      <p:pic>
        <p:nvPicPr>
          <p:cNvPr id="3" name="図 2">
            <a:extLst>
              <a:ext uri="{FF2B5EF4-FFF2-40B4-BE49-F238E27FC236}">
                <a16:creationId xmlns:a16="http://schemas.microsoft.com/office/drawing/2014/main" id="{4405B595-D2F4-43B1-94ED-0A3F3CCF729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56040" y="1238200"/>
            <a:ext cx="2527990" cy="2014492"/>
          </a:xfrm>
          <a:prstGeom prst="rect">
            <a:avLst/>
          </a:prstGeom>
        </p:spPr>
      </p:pic>
      <p:pic>
        <p:nvPicPr>
          <p:cNvPr id="2" name="図 1">
            <a:extLst>
              <a:ext uri="{FF2B5EF4-FFF2-40B4-BE49-F238E27FC236}">
                <a16:creationId xmlns:a16="http://schemas.microsoft.com/office/drawing/2014/main" id="{CFB99A8B-244E-4C16-A3AE-F7A2EACF541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9465" y="4332157"/>
            <a:ext cx="2631090" cy="2106720"/>
          </a:xfrm>
          <a:prstGeom prst="rect">
            <a:avLst/>
          </a:prstGeom>
        </p:spPr>
      </p:pic>
      <p:sp>
        <p:nvSpPr>
          <p:cNvPr id="10" name="テキスト ボックス 9">
            <a:extLst>
              <a:ext uri="{FF2B5EF4-FFF2-40B4-BE49-F238E27FC236}">
                <a16:creationId xmlns:a16="http://schemas.microsoft.com/office/drawing/2014/main" id="{B7BAAD37-0579-45F1-8D61-F5EB36DCDE1F}"/>
              </a:ext>
            </a:extLst>
          </p:cNvPr>
          <p:cNvSpPr txBox="1"/>
          <p:nvPr/>
        </p:nvSpPr>
        <p:spPr>
          <a:xfrm>
            <a:off x="322141" y="159881"/>
            <a:ext cx="1908536" cy="408189"/>
          </a:xfrm>
          <a:prstGeom prst="rect">
            <a:avLst/>
          </a:prstGeom>
          <a:noFill/>
        </p:spPr>
        <p:txBody>
          <a:bodyPr wrap="none"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1800" b="1"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デザインスタイル </a:t>
            </a:r>
          </a:p>
        </p:txBody>
      </p:sp>
      <p:cxnSp>
        <p:nvCxnSpPr>
          <p:cNvPr id="11" name="直線コネクタ 10">
            <a:extLst>
              <a:ext uri="{FF2B5EF4-FFF2-40B4-BE49-F238E27FC236}">
                <a16:creationId xmlns:a16="http://schemas.microsoft.com/office/drawing/2014/main" id="{9B2D5718-42E5-4CDD-935D-35E4DF0367B8}"/>
              </a:ext>
            </a:extLst>
          </p:cNvPr>
          <p:cNvCxnSpPr>
            <a:cxnSpLocks/>
          </p:cNvCxnSpPr>
          <p:nvPr/>
        </p:nvCxnSpPr>
        <p:spPr>
          <a:xfrm flipV="1">
            <a:off x="207755" y="551956"/>
            <a:ext cx="11837375" cy="4591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3" name="直線コネクタ 12">
            <a:extLst>
              <a:ext uri="{FF2B5EF4-FFF2-40B4-BE49-F238E27FC236}">
                <a16:creationId xmlns:a16="http://schemas.microsoft.com/office/drawing/2014/main" id="{4DC49581-E509-41F4-9E44-5AB88F2EE701}"/>
              </a:ext>
            </a:extLst>
          </p:cNvPr>
          <p:cNvCxnSpPr>
            <a:cxnSpLocks/>
          </p:cNvCxnSpPr>
          <p:nvPr/>
        </p:nvCxnSpPr>
        <p:spPr>
          <a:xfrm>
            <a:off x="5949217" y="986585"/>
            <a:ext cx="0" cy="5723704"/>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7" name="テキスト ボックス 16">
            <a:extLst>
              <a:ext uri="{FF2B5EF4-FFF2-40B4-BE49-F238E27FC236}">
                <a16:creationId xmlns:a16="http://schemas.microsoft.com/office/drawing/2014/main" id="{34A5A622-2483-400A-9517-138704FF0280}"/>
              </a:ext>
            </a:extLst>
          </p:cNvPr>
          <p:cNvSpPr txBox="1"/>
          <p:nvPr/>
        </p:nvSpPr>
        <p:spPr>
          <a:xfrm>
            <a:off x="322141" y="628307"/>
            <a:ext cx="5553240" cy="408189"/>
          </a:xfrm>
          <a:prstGeom prst="rect">
            <a:avLst/>
          </a:prstGeom>
          <a:noFill/>
        </p:spPr>
        <p:txBody>
          <a:bodyPr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1" lang="en-US" altLang="ja-JP" sz="1400" b="1"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STYLE</a:t>
            </a:r>
            <a:r>
              <a:rPr kumimoji="1" lang="ja-JP" altLang="en-US" sz="1400" b="1"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 </a:t>
            </a:r>
            <a:r>
              <a:rPr kumimoji="1" lang="en-US" altLang="ja-JP" sz="1400" b="1"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01</a:t>
            </a:r>
            <a:r>
              <a:rPr kumimoji="1" lang="ja-JP" altLang="en-US" sz="1400" b="1"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  </a:t>
            </a:r>
            <a:r>
              <a:rPr kumimoji="1" lang="en-US" altLang="ja-JP" sz="1800" b="1"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【PLAIN</a:t>
            </a:r>
            <a:r>
              <a:rPr kumimoji="1" lang="ja-JP" altLang="en-US" sz="1800" b="1"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 </a:t>
            </a:r>
            <a:r>
              <a:rPr kumimoji="1" lang="en-US" altLang="ja-JP" sz="1800" b="1"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STYLE】</a:t>
            </a:r>
            <a:r>
              <a:rPr kumimoji="1" lang="ja-JP" altLang="en-US" sz="1800" b="1"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 </a:t>
            </a:r>
            <a:r>
              <a:rPr kumimoji="1" lang="en-US" altLang="ja-JP" sz="1800" b="1"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 </a:t>
            </a:r>
            <a:endParaRPr kumimoji="1" lang="ja-JP" altLang="en-US" sz="1800" b="1"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endParaRPr>
          </a:p>
        </p:txBody>
      </p:sp>
      <p:sp>
        <p:nvSpPr>
          <p:cNvPr id="19" name="テキスト ボックス 18">
            <a:extLst>
              <a:ext uri="{FF2B5EF4-FFF2-40B4-BE49-F238E27FC236}">
                <a16:creationId xmlns:a16="http://schemas.microsoft.com/office/drawing/2014/main" id="{89DD0DA4-5944-4438-8D8F-5CBD71F6A2DC}"/>
              </a:ext>
            </a:extLst>
          </p:cNvPr>
          <p:cNvSpPr txBox="1"/>
          <p:nvPr/>
        </p:nvSpPr>
        <p:spPr>
          <a:xfrm>
            <a:off x="3727975" y="1861667"/>
            <a:ext cx="2147406" cy="1458348"/>
          </a:xfrm>
          <a:prstGeom prst="rect">
            <a:avLst/>
          </a:prstGeom>
          <a:noFill/>
        </p:spPr>
        <p:txBody>
          <a:bodyPr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1400" b="0"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やすらぎとあたたかみを感じさせる木の持つ魅力で</a:t>
            </a:r>
            <a:endParaRPr kumimoji="1" lang="en-US" altLang="ja-JP" sz="1400" b="0"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1400" b="0"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時代を超えて愛される</a:t>
            </a:r>
            <a:endParaRPr kumimoji="1" lang="en-US" altLang="ja-JP" sz="1400" b="0"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1400" b="0"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普遍的で自然体なコーディネート</a:t>
            </a:r>
            <a:endParaRPr kumimoji="1" lang="ja-JP" altLang="en-US" sz="1800" b="0"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endParaRPr>
          </a:p>
        </p:txBody>
      </p:sp>
      <p:sp>
        <p:nvSpPr>
          <p:cNvPr id="21" name="テキスト ボックス 20">
            <a:extLst>
              <a:ext uri="{FF2B5EF4-FFF2-40B4-BE49-F238E27FC236}">
                <a16:creationId xmlns:a16="http://schemas.microsoft.com/office/drawing/2014/main" id="{E35BB96C-FBC5-42B8-9261-B18E4B98630A}"/>
              </a:ext>
            </a:extLst>
          </p:cNvPr>
          <p:cNvSpPr txBox="1"/>
          <p:nvPr/>
        </p:nvSpPr>
        <p:spPr>
          <a:xfrm>
            <a:off x="6047692" y="628307"/>
            <a:ext cx="3479671" cy="408189"/>
          </a:xfrm>
          <a:prstGeom prst="rect">
            <a:avLst/>
          </a:prstGeom>
          <a:noFill/>
        </p:spPr>
        <p:txBody>
          <a:bodyPr wrap="none"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1" lang="en-US" altLang="ja-JP" sz="1400" b="1"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STYLE</a:t>
            </a:r>
            <a:r>
              <a:rPr kumimoji="1" lang="ja-JP" altLang="en-US" sz="1400" b="1"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 </a:t>
            </a:r>
            <a:r>
              <a:rPr kumimoji="1" lang="en-US" altLang="ja-JP" sz="1400" b="1"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02</a:t>
            </a:r>
            <a:r>
              <a:rPr kumimoji="1" lang="ja-JP" altLang="en-US" sz="1400" b="1"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  </a:t>
            </a:r>
            <a:r>
              <a:rPr kumimoji="1" lang="en-US" altLang="ja-JP" sz="1800" b="1"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【PLAIN</a:t>
            </a:r>
            <a:r>
              <a:rPr kumimoji="1" lang="ja-JP" altLang="en-US" sz="1800" b="1"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 </a:t>
            </a:r>
            <a:r>
              <a:rPr kumimoji="1" lang="en-US" altLang="ja-JP" sz="1800" b="1"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STYLE】 </a:t>
            </a:r>
            <a:endParaRPr kumimoji="1" lang="ja-JP" altLang="en-US" sz="1800" b="1"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endParaRPr>
          </a:p>
        </p:txBody>
      </p:sp>
      <p:sp>
        <p:nvSpPr>
          <p:cNvPr id="22" name="テキスト ボックス 21">
            <a:extLst>
              <a:ext uri="{FF2B5EF4-FFF2-40B4-BE49-F238E27FC236}">
                <a16:creationId xmlns:a16="http://schemas.microsoft.com/office/drawing/2014/main" id="{C219C404-6B12-4F64-B3A0-D256CCF28788}"/>
              </a:ext>
            </a:extLst>
          </p:cNvPr>
          <p:cNvSpPr txBox="1"/>
          <p:nvPr/>
        </p:nvSpPr>
        <p:spPr>
          <a:xfrm>
            <a:off x="9275842" y="2145999"/>
            <a:ext cx="2594017" cy="1178271"/>
          </a:xfrm>
          <a:prstGeom prst="rect">
            <a:avLst/>
          </a:prstGeom>
          <a:noFill/>
        </p:spPr>
        <p:txBody>
          <a:bodyPr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1400" b="0"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素材そのものが持つ風合いや色合いを活かした</a:t>
            </a:r>
            <a:endParaRPr kumimoji="1" lang="en-US" altLang="ja-JP" sz="1400" b="0"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1400" b="0"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北欧風のぬくもりや優しさを</a:t>
            </a:r>
            <a:endParaRPr kumimoji="1" lang="en-US" altLang="ja-JP" sz="1400" b="0"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1400" b="0"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存分に感じられるコーディネート</a:t>
            </a:r>
            <a:endParaRPr kumimoji="1" lang="ja-JP" altLang="en-US" sz="1800" b="0"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endParaRPr>
          </a:p>
        </p:txBody>
      </p:sp>
      <p:sp>
        <p:nvSpPr>
          <p:cNvPr id="23" name="テキスト ボックス 22">
            <a:extLst>
              <a:ext uri="{FF2B5EF4-FFF2-40B4-BE49-F238E27FC236}">
                <a16:creationId xmlns:a16="http://schemas.microsoft.com/office/drawing/2014/main" id="{3B135E48-32C6-4542-BD19-618C6BB462B4}"/>
              </a:ext>
            </a:extLst>
          </p:cNvPr>
          <p:cNvSpPr txBox="1"/>
          <p:nvPr/>
        </p:nvSpPr>
        <p:spPr>
          <a:xfrm>
            <a:off x="237735" y="3625812"/>
            <a:ext cx="3888757" cy="408189"/>
          </a:xfrm>
          <a:prstGeom prst="rect">
            <a:avLst/>
          </a:prstGeom>
          <a:noFill/>
        </p:spPr>
        <p:txBody>
          <a:bodyPr wrap="none"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1" lang="en-US" altLang="ja-JP" sz="1400" b="1"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STYLE</a:t>
            </a:r>
            <a:r>
              <a:rPr kumimoji="1" lang="ja-JP" altLang="en-US" sz="1400" b="1"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 </a:t>
            </a:r>
            <a:r>
              <a:rPr kumimoji="1" lang="en-US" altLang="ja-JP" sz="1400" b="1"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03</a:t>
            </a:r>
            <a:r>
              <a:rPr kumimoji="1" lang="ja-JP" altLang="en-US" sz="1400" b="1"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  </a:t>
            </a:r>
            <a:r>
              <a:rPr kumimoji="1" lang="en-US" altLang="ja-JP" sz="1800" b="1"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【MINIMAL</a:t>
            </a:r>
            <a:r>
              <a:rPr kumimoji="1" lang="ja-JP" altLang="en-US" sz="1800" b="1"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 </a:t>
            </a:r>
            <a:r>
              <a:rPr kumimoji="1" lang="en-US" altLang="ja-JP" sz="1800" b="1"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STYLE】 </a:t>
            </a:r>
            <a:endParaRPr kumimoji="1" lang="ja-JP" altLang="en-US" sz="1800" b="1"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endParaRPr>
          </a:p>
        </p:txBody>
      </p:sp>
      <p:sp>
        <p:nvSpPr>
          <p:cNvPr id="24" name="テキスト ボックス 23">
            <a:extLst>
              <a:ext uri="{FF2B5EF4-FFF2-40B4-BE49-F238E27FC236}">
                <a16:creationId xmlns:a16="http://schemas.microsoft.com/office/drawing/2014/main" id="{100702FA-53F3-41D1-ABAC-32460C3FA325}"/>
              </a:ext>
            </a:extLst>
          </p:cNvPr>
          <p:cNvSpPr txBox="1"/>
          <p:nvPr/>
        </p:nvSpPr>
        <p:spPr>
          <a:xfrm>
            <a:off x="6047692" y="3610822"/>
            <a:ext cx="3888757" cy="408189"/>
          </a:xfrm>
          <a:prstGeom prst="rect">
            <a:avLst/>
          </a:prstGeom>
          <a:noFill/>
        </p:spPr>
        <p:txBody>
          <a:bodyPr wrap="none"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1" lang="en-US" altLang="ja-JP" sz="1400" b="1"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STYLE</a:t>
            </a:r>
            <a:r>
              <a:rPr kumimoji="1" lang="ja-JP" altLang="en-US" sz="1400" b="1"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 </a:t>
            </a:r>
            <a:r>
              <a:rPr kumimoji="1" lang="en-US" altLang="ja-JP" sz="1400" b="1"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04</a:t>
            </a:r>
            <a:r>
              <a:rPr kumimoji="1" lang="ja-JP" altLang="en-US" sz="1400" b="1"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  </a:t>
            </a:r>
            <a:r>
              <a:rPr kumimoji="1" lang="en-US" altLang="ja-JP" sz="1800" b="1"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【MINIMAL</a:t>
            </a:r>
            <a:r>
              <a:rPr kumimoji="1" lang="ja-JP" altLang="en-US" sz="1800" b="1"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 </a:t>
            </a:r>
            <a:r>
              <a:rPr kumimoji="1" lang="en-US" altLang="ja-JP" sz="1800" b="1"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STYLE】 </a:t>
            </a:r>
            <a:endParaRPr kumimoji="1" lang="ja-JP" altLang="en-US" sz="1800" b="1"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endParaRPr>
          </a:p>
        </p:txBody>
      </p:sp>
      <p:pic>
        <p:nvPicPr>
          <p:cNvPr id="26" name="図 25">
            <a:extLst>
              <a:ext uri="{FF2B5EF4-FFF2-40B4-BE49-F238E27FC236}">
                <a16:creationId xmlns:a16="http://schemas.microsoft.com/office/drawing/2014/main" id="{34BDB450-474E-4658-A75D-8F01F0969FA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727123" y="1228148"/>
            <a:ext cx="3053930" cy="325697"/>
          </a:xfrm>
          <a:prstGeom prst="rect">
            <a:avLst/>
          </a:prstGeom>
        </p:spPr>
      </p:pic>
      <p:pic>
        <p:nvPicPr>
          <p:cNvPr id="27" name="図 26">
            <a:extLst>
              <a:ext uri="{FF2B5EF4-FFF2-40B4-BE49-F238E27FC236}">
                <a16:creationId xmlns:a16="http://schemas.microsoft.com/office/drawing/2014/main" id="{96670486-9500-4210-B5AE-84318802437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202488" y="1185574"/>
            <a:ext cx="2794054" cy="368271"/>
          </a:xfrm>
          <a:prstGeom prst="rect">
            <a:avLst/>
          </a:prstGeom>
        </p:spPr>
      </p:pic>
      <p:pic>
        <p:nvPicPr>
          <p:cNvPr id="28" name="図 27">
            <a:extLst>
              <a:ext uri="{FF2B5EF4-FFF2-40B4-BE49-F238E27FC236}">
                <a16:creationId xmlns:a16="http://schemas.microsoft.com/office/drawing/2014/main" id="{5CE8B70E-EFCE-418C-AFA0-9771FAE3B22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618761" y="4236466"/>
            <a:ext cx="2015704" cy="435044"/>
          </a:xfrm>
          <a:prstGeom prst="rect">
            <a:avLst/>
          </a:prstGeom>
        </p:spPr>
      </p:pic>
      <p:sp>
        <p:nvSpPr>
          <p:cNvPr id="29" name="テキスト ボックス 28">
            <a:extLst>
              <a:ext uri="{FF2B5EF4-FFF2-40B4-BE49-F238E27FC236}">
                <a16:creationId xmlns:a16="http://schemas.microsoft.com/office/drawing/2014/main" id="{496763BD-3C90-4A52-BB8A-BDF0A7D7600E}"/>
              </a:ext>
            </a:extLst>
          </p:cNvPr>
          <p:cNvSpPr txBox="1"/>
          <p:nvPr/>
        </p:nvSpPr>
        <p:spPr>
          <a:xfrm>
            <a:off x="3654139" y="5014893"/>
            <a:ext cx="2244865" cy="1458348"/>
          </a:xfrm>
          <a:prstGeom prst="rect">
            <a:avLst/>
          </a:prstGeom>
          <a:noFill/>
        </p:spPr>
        <p:txBody>
          <a:bodyPr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1400" b="0"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ミニマルな中にも、都会的な雰囲気と</a:t>
            </a:r>
            <a:endParaRPr kumimoji="1" lang="en-US" altLang="ja-JP" sz="1400" b="0"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1400" b="0"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おおらかで無垢感のある素材やラフな質感を</a:t>
            </a:r>
            <a:endParaRPr kumimoji="1" lang="en-US" altLang="ja-JP" sz="1400" b="0"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1400" b="0"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ミックスさせた空間</a:t>
            </a:r>
            <a:endParaRPr kumimoji="1" lang="ja-JP" altLang="en-US" sz="1800" b="0"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endParaRPr>
          </a:p>
        </p:txBody>
      </p:sp>
      <p:sp>
        <p:nvSpPr>
          <p:cNvPr id="32" name="テキスト ボックス 31">
            <a:extLst>
              <a:ext uri="{FF2B5EF4-FFF2-40B4-BE49-F238E27FC236}">
                <a16:creationId xmlns:a16="http://schemas.microsoft.com/office/drawing/2014/main" id="{F7BF68CD-4E10-4B37-888B-FC80A3014EE9}"/>
              </a:ext>
            </a:extLst>
          </p:cNvPr>
          <p:cNvSpPr txBox="1"/>
          <p:nvPr/>
        </p:nvSpPr>
        <p:spPr>
          <a:xfrm>
            <a:off x="9275839" y="5844916"/>
            <a:ext cx="2568730" cy="618118"/>
          </a:xfrm>
          <a:prstGeom prst="rect">
            <a:avLst/>
          </a:prstGeom>
          <a:noFill/>
        </p:spPr>
        <p:txBody>
          <a:bodyPr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1400" b="0"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シンプルで洗練された佇まいを感じさせる空間</a:t>
            </a:r>
            <a:endParaRPr kumimoji="1" lang="ja-JP" altLang="en-US" sz="1800" b="0"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endParaRPr>
          </a:p>
        </p:txBody>
      </p:sp>
      <p:pic>
        <p:nvPicPr>
          <p:cNvPr id="5" name="図 4">
            <a:extLst>
              <a:ext uri="{FF2B5EF4-FFF2-40B4-BE49-F238E27FC236}">
                <a16:creationId xmlns:a16="http://schemas.microsoft.com/office/drawing/2014/main" id="{364FF3D6-15B4-439C-BFC5-A3C481C95083}"/>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6294882" y="4380936"/>
            <a:ext cx="2615989" cy="2021521"/>
          </a:xfrm>
          <a:prstGeom prst="rect">
            <a:avLst/>
          </a:prstGeom>
        </p:spPr>
      </p:pic>
      <p:pic>
        <p:nvPicPr>
          <p:cNvPr id="31" name="図 30">
            <a:extLst>
              <a:ext uri="{FF2B5EF4-FFF2-40B4-BE49-F238E27FC236}">
                <a16:creationId xmlns:a16="http://schemas.microsoft.com/office/drawing/2014/main" id="{0C5F7F60-40B2-46EC-BC96-C2020746EE5E}"/>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275839" y="4230654"/>
            <a:ext cx="2045374" cy="578325"/>
          </a:xfrm>
          <a:prstGeom prst="rect">
            <a:avLst/>
          </a:prstGeom>
        </p:spPr>
      </p:pic>
      <p:cxnSp>
        <p:nvCxnSpPr>
          <p:cNvPr id="25" name="直線コネクタ 24">
            <a:extLst>
              <a:ext uri="{FF2B5EF4-FFF2-40B4-BE49-F238E27FC236}">
                <a16:creationId xmlns:a16="http://schemas.microsoft.com/office/drawing/2014/main" id="{85199B21-C35E-4359-B8DE-B65D4C43DB6B}"/>
              </a:ext>
            </a:extLst>
          </p:cNvPr>
          <p:cNvCxnSpPr>
            <a:cxnSpLocks/>
          </p:cNvCxnSpPr>
          <p:nvPr/>
        </p:nvCxnSpPr>
        <p:spPr>
          <a:xfrm flipV="1">
            <a:off x="207755" y="3549989"/>
            <a:ext cx="11837375" cy="4591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24369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図 22" descr="屋外, 建物, 家, 座る が含まれている画像&#10;&#10;自動的に生成された説明">
            <a:extLst>
              <a:ext uri="{FF2B5EF4-FFF2-40B4-BE49-F238E27FC236}">
                <a16:creationId xmlns:a16="http://schemas.microsoft.com/office/drawing/2014/main" id="{18DA10AA-A13E-4098-BBCC-F247F59B724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06689" y="838758"/>
            <a:ext cx="4978339" cy="3967941"/>
          </a:xfrm>
          <a:prstGeom prst="rect">
            <a:avLst/>
          </a:prstGeom>
        </p:spPr>
      </p:pic>
      <p:sp>
        <p:nvSpPr>
          <p:cNvPr id="6" name="テキスト ボックス 5">
            <a:extLst>
              <a:ext uri="{FF2B5EF4-FFF2-40B4-BE49-F238E27FC236}">
                <a16:creationId xmlns:a16="http://schemas.microsoft.com/office/drawing/2014/main" id="{15BFF636-833D-46E1-A701-826543E81EDB}"/>
              </a:ext>
            </a:extLst>
          </p:cNvPr>
          <p:cNvSpPr txBox="1"/>
          <p:nvPr/>
        </p:nvSpPr>
        <p:spPr>
          <a:xfrm>
            <a:off x="322141" y="159881"/>
            <a:ext cx="3479671" cy="408189"/>
          </a:xfrm>
          <a:prstGeom prst="rect">
            <a:avLst/>
          </a:prstGeom>
          <a:noFill/>
        </p:spPr>
        <p:txBody>
          <a:bodyPr wrap="none" rtlCol="0">
            <a:spAutoFit/>
          </a:bodyPr>
          <a:lstStyle/>
          <a:p>
            <a:pPr lvl="0">
              <a:lnSpc>
                <a:spcPct val="130000"/>
              </a:lnSpc>
              <a:defRPr/>
            </a:pPr>
            <a:r>
              <a:rPr lang="en-US" altLang="ja-JP" sz="1400" b="1" spc="120">
                <a:solidFill>
                  <a:prstClr val="black">
                    <a:lumMod val="65000"/>
                    <a:lumOff val="35000"/>
                  </a:prstClr>
                </a:solidFill>
                <a:latin typeface="Meiryo UI" panose="020B0604030504040204" pitchFamily="50" charset="-128"/>
                <a:ea typeface="Meiryo UI" panose="020B0604030504040204" pitchFamily="50" charset="-128"/>
              </a:rPr>
              <a:t>STYLE</a:t>
            </a:r>
            <a:r>
              <a:rPr lang="ja-JP" altLang="en-US" sz="1400" b="1" spc="120">
                <a:solidFill>
                  <a:prstClr val="black">
                    <a:lumMod val="65000"/>
                    <a:lumOff val="35000"/>
                  </a:prstClr>
                </a:solidFill>
                <a:latin typeface="Meiryo UI" panose="020B0604030504040204" pitchFamily="50" charset="-128"/>
                <a:ea typeface="Meiryo UI" panose="020B0604030504040204" pitchFamily="50" charset="-128"/>
              </a:rPr>
              <a:t> </a:t>
            </a:r>
            <a:r>
              <a:rPr lang="en-US" altLang="ja-JP" sz="1400" b="1" spc="120">
                <a:solidFill>
                  <a:prstClr val="black">
                    <a:lumMod val="65000"/>
                    <a:lumOff val="35000"/>
                  </a:prstClr>
                </a:solidFill>
                <a:latin typeface="Meiryo UI" panose="020B0604030504040204" pitchFamily="50" charset="-128"/>
                <a:ea typeface="Meiryo UI" panose="020B0604030504040204" pitchFamily="50" charset="-128"/>
              </a:rPr>
              <a:t>01</a:t>
            </a:r>
            <a:r>
              <a:rPr lang="ja-JP" altLang="en-US" sz="1400" b="1" spc="120">
                <a:solidFill>
                  <a:prstClr val="black">
                    <a:lumMod val="65000"/>
                    <a:lumOff val="35000"/>
                  </a:prstClr>
                </a:solidFill>
                <a:latin typeface="Meiryo UI" panose="020B0604030504040204" pitchFamily="50" charset="-128"/>
                <a:ea typeface="Meiryo UI" panose="020B0604030504040204" pitchFamily="50" charset="-128"/>
              </a:rPr>
              <a:t>  </a:t>
            </a:r>
            <a:r>
              <a:rPr lang="en-US" altLang="ja-JP" b="1" spc="120">
                <a:solidFill>
                  <a:prstClr val="black">
                    <a:lumMod val="65000"/>
                    <a:lumOff val="35000"/>
                  </a:prstClr>
                </a:solidFill>
                <a:latin typeface="Meiryo UI" panose="020B0604030504040204" pitchFamily="50" charset="-128"/>
                <a:ea typeface="Meiryo UI" panose="020B0604030504040204" pitchFamily="50" charset="-128"/>
              </a:rPr>
              <a:t>【PLAIN</a:t>
            </a:r>
            <a:r>
              <a:rPr lang="ja-JP" altLang="en-US" b="1" spc="120">
                <a:solidFill>
                  <a:prstClr val="black">
                    <a:lumMod val="65000"/>
                    <a:lumOff val="35000"/>
                  </a:prstClr>
                </a:solidFill>
                <a:latin typeface="Meiryo UI" panose="020B0604030504040204" pitchFamily="50" charset="-128"/>
                <a:ea typeface="Meiryo UI" panose="020B0604030504040204" pitchFamily="50" charset="-128"/>
              </a:rPr>
              <a:t> </a:t>
            </a:r>
            <a:r>
              <a:rPr lang="en-US" altLang="ja-JP" b="1" spc="120">
                <a:solidFill>
                  <a:prstClr val="black">
                    <a:lumMod val="65000"/>
                    <a:lumOff val="35000"/>
                  </a:prstClr>
                </a:solidFill>
                <a:latin typeface="Meiryo UI" panose="020B0604030504040204" pitchFamily="50" charset="-128"/>
                <a:ea typeface="Meiryo UI" panose="020B0604030504040204" pitchFamily="50" charset="-128"/>
              </a:rPr>
              <a:t>STYLE】 </a:t>
            </a:r>
            <a:endParaRPr lang="ja-JP" altLang="en-US" b="1" spc="120">
              <a:solidFill>
                <a:prstClr val="black">
                  <a:lumMod val="65000"/>
                  <a:lumOff val="35000"/>
                </a:prstClr>
              </a:solidFill>
              <a:latin typeface="Meiryo UI" panose="020B0604030504040204" pitchFamily="50" charset="-128"/>
              <a:ea typeface="Meiryo UI" panose="020B0604030504040204" pitchFamily="50" charset="-128"/>
            </a:endParaRPr>
          </a:p>
        </p:txBody>
      </p:sp>
      <p:sp>
        <p:nvSpPr>
          <p:cNvPr id="12" name="Rectangle 62">
            <a:extLst>
              <a:ext uri="{FF2B5EF4-FFF2-40B4-BE49-F238E27FC236}">
                <a16:creationId xmlns:a16="http://schemas.microsoft.com/office/drawing/2014/main" id="{4ECE7F6B-BC84-4683-B8F4-2425547A84E1}"/>
              </a:ext>
            </a:extLst>
          </p:cNvPr>
          <p:cNvSpPr/>
          <p:nvPr/>
        </p:nvSpPr>
        <p:spPr>
          <a:xfrm>
            <a:off x="6362699" y="936894"/>
            <a:ext cx="1922492" cy="690702"/>
          </a:xfrm>
          <a:prstGeom prst="rect">
            <a:avLst/>
          </a:prstGeom>
          <a:noFill/>
          <a:ln>
            <a:noFill/>
            <a:prstDash val="solid"/>
          </a:ln>
        </p:spPr>
        <p:txBody>
          <a:bodyPr vert="horz" wrap="square" lIns="0" tIns="0" rIns="0" bIns="0" anchor="t" anchorCtr="0" compatLnSpc="1">
            <a:spAutoFit/>
          </a:bodyPr>
          <a:lstStyle/>
          <a:p>
            <a:pPr marL="0" marR="0" lvl="0" indent="0" algn="l" defTabSz="914400" rtl="0" eaLnBrk="1" fontAlgn="auto" latinLnBrk="0" hangingPunct="1">
              <a:lnSpc>
                <a:spcPct val="130000"/>
              </a:lnSpc>
              <a:spcBef>
                <a:spcPts val="0"/>
              </a:spcBef>
              <a:spcAft>
                <a:spcPts val="0"/>
              </a:spcAft>
              <a:buClrTx/>
              <a:buSzTx/>
              <a:buFontTx/>
              <a:buNone/>
              <a:tabLst/>
              <a:defRPr sz="1800" b="0" i="0" u="none" strike="noStrike" kern="0" cap="none" spc="0" baseline="0">
                <a:solidFill>
                  <a:srgbClr val="000000"/>
                </a:solidFill>
                <a:uFillTx/>
              </a:defRPr>
            </a:pPr>
            <a:r>
              <a:rPr kumimoji="1" lang="ja-JP" altLang="en-US" sz="1200" b="1" i="0" u="none" strike="noStrike" kern="0" cap="none" spc="110" normalizeH="0" baseline="0" noProof="0">
                <a:ln>
                  <a:noFill/>
                </a:ln>
                <a:solidFill>
                  <a:prstClr val="black">
                    <a:lumMod val="65000"/>
                    <a:lumOff val="35000"/>
                  </a:prstClr>
                </a:solidFill>
                <a:effectLst/>
                <a:uLnTx/>
                <a:uFillTx/>
                <a:latin typeface="Meiryo UI" pitchFamily="50"/>
                <a:ea typeface="Meiryo UI" pitchFamily="50"/>
                <a:cs typeface="Meiryo UI" pitchFamily="50"/>
              </a:rPr>
              <a:t>玄関ドア</a:t>
            </a:r>
            <a:endParaRPr kumimoji="1" lang="en-US" altLang="ja-JP" sz="1200" b="1" i="0" u="none" strike="noStrike" kern="0" cap="none" spc="110" normalizeH="0" baseline="0" noProof="0">
              <a:ln>
                <a:noFill/>
              </a:ln>
              <a:solidFill>
                <a:prstClr val="black">
                  <a:lumMod val="65000"/>
                  <a:lumOff val="35000"/>
                </a:prstClr>
              </a:solidFill>
              <a:effectLst/>
              <a:uLnTx/>
              <a:uFillTx/>
              <a:latin typeface="Meiryo UI" pitchFamily="50"/>
              <a:ea typeface="Meiryo UI" pitchFamily="50"/>
              <a:cs typeface="Meiryo UI" pitchFamily="50"/>
            </a:endParaRPr>
          </a:p>
          <a:p>
            <a:pPr>
              <a:lnSpc>
                <a:spcPct val="130000"/>
              </a:lnSpc>
              <a:defRPr sz="1800" b="0" i="0" u="none" strike="noStrike" kern="0" cap="none" spc="0" baseline="0">
                <a:solidFill>
                  <a:srgbClr val="000000"/>
                </a:solidFill>
                <a:uFillTx/>
              </a:defRPr>
            </a:pPr>
            <a:r>
              <a:rPr kumimoji="1" lang="ja-JP" altLang="en-US" sz="1200" b="1" i="0" u="none" strike="noStrike" kern="0" cap="none" spc="110" normalizeH="0" baseline="0" noProof="0">
                <a:ln>
                  <a:noFill/>
                </a:ln>
                <a:solidFill>
                  <a:prstClr val="black">
                    <a:lumMod val="65000"/>
                    <a:lumOff val="35000"/>
                  </a:prstClr>
                </a:solidFill>
                <a:effectLst/>
                <a:uLnTx/>
                <a:uFillTx/>
                <a:latin typeface="Meiryo UI" pitchFamily="50"/>
                <a:ea typeface="Meiryo UI" pitchFamily="50"/>
                <a:cs typeface="Meiryo UI" pitchFamily="50"/>
              </a:rPr>
              <a:t>タイプ：</a:t>
            </a:r>
            <a:r>
              <a:rPr lang="en-US" altLang="ja-JP" sz="1200">
                <a:latin typeface="Meiryo UI" panose="020B0604030504040204" pitchFamily="50" charset="-128"/>
                <a:ea typeface="Meiryo UI" panose="020B0604030504040204" pitchFamily="50" charset="-128"/>
                <a:cs typeface="Meiryo UI" panose="020B0604030504040204" pitchFamily="50" charset="-128"/>
              </a:rPr>
              <a:t>DA V39</a:t>
            </a:r>
            <a:r>
              <a:rPr lang="ja-JP" altLang="en-US" sz="1200">
                <a:latin typeface="Meiryo UI" panose="020B0604030504040204" pitchFamily="50" charset="-128"/>
                <a:ea typeface="Meiryo UI" panose="020B0604030504040204" pitchFamily="50" charset="-128"/>
                <a:cs typeface="Meiryo UI" panose="020B0604030504040204" pitchFamily="50" charset="-128"/>
              </a:rPr>
              <a:t>型</a:t>
            </a:r>
            <a:endParaRPr kumimoji="1" lang="en-US" altLang="ja-JP" sz="1200" b="1" i="0" u="none" strike="noStrike" kern="0" cap="none" spc="110" normalizeH="0" baseline="0" noProof="0">
              <a:ln>
                <a:noFill/>
              </a:ln>
              <a:effectLst/>
              <a:uLnTx/>
              <a:uFillTx/>
              <a:latin typeface="Meiryo UI" pitchFamily="50"/>
              <a:ea typeface="Meiryo UI" pitchFamily="50"/>
              <a:cs typeface="Meiryo UI" pitchFamily="50"/>
            </a:endParaRPr>
          </a:p>
          <a:p>
            <a:pPr marL="0" marR="0" lvl="0" indent="0" algn="l" defTabSz="914400" rtl="0" eaLnBrk="1" fontAlgn="auto" latinLnBrk="0" hangingPunct="1">
              <a:lnSpc>
                <a:spcPct val="130000"/>
              </a:lnSpc>
              <a:spcBef>
                <a:spcPts val="0"/>
              </a:spcBef>
              <a:spcAft>
                <a:spcPts val="0"/>
              </a:spcAft>
              <a:buClrTx/>
              <a:buSzTx/>
              <a:buFontTx/>
              <a:buNone/>
              <a:tabLst/>
              <a:defRPr sz="1800" b="0" i="0" u="none" strike="noStrike" kern="0" cap="none" spc="0" baseline="0">
                <a:solidFill>
                  <a:srgbClr val="000000"/>
                </a:solidFill>
                <a:uFillTx/>
              </a:defRPr>
            </a:pPr>
            <a:r>
              <a:rPr kumimoji="1" lang="ja-JP" altLang="en-US" sz="1200" b="1" i="0" u="none" strike="noStrike" kern="0" cap="none" spc="110" normalizeH="0" baseline="0" noProof="0">
                <a:ln>
                  <a:noFill/>
                </a:ln>
                <a:solidFill>
                  <a:prstClr val="black">
                    <a:lumMod val="65000"/>
                    <a:lumOff val="35000"/>
                  </a:prstClr>
                </a:solidFill>
                <a:effectLst/>
                <a:uLnTx/>
                <a:uFillTx/>
                <a:latin typeface="Meiryo UI" pitchFamily="50"/>
                <a:ea typeface="Meiryo UI" pitchFamily="50"/>
                <a:cs typeface="Meiryo UI" pitchFamily="50"/>
              </a:rPr>
              <a:t>カラー：</a:t>
            </a:r>
            <a:r>
              <a:rPr lang="ja-JP" altLang="en-US" sz="1200" kern="0" spc="110">
                <a:solidFill>
                  <a:prstClr val="black">
                    <a:lumMod val="65000"/>
                    <a:lumOff val="35000"/>
                  </a:prstClr>
                </a:solidFill>
                <a:latin typeface="Meiryo UI" pitchFamily="50"/>
                <a:ea typeface="Meiryo UI" pitchFamily="50"/>
                <a:cs typeface="Meiryo UI" pitchFamily="50"/>
              </a:rPr>
              <a:t>チェリーウッド</a:t>
            </a:r>
            <a:endParaRPr kumimoji="1" lang="en-US" altLang="ja-JP" sz="1200" i="0" u="none" strike="noStrike" kern="0" cap="none" spc="110" normalizeH="0" baseline="0" noProof="0">
              <a:ln>
                <a:noFill/>
              </a:ln>
              <a:solidFill>
                <a:prstClr val="black">
                  <a:lumMod val="65000"/>
                  <a:lumOff val="35000"/>
                </a:prstClr>
              </a:solidFill>
              <a:effectLst/>
              <a:uLnTx/>
              <a:uFillTx/>
              <a:latin typeface="Meiryo UI" pitchFamily="50"/>
              <a:ea typeface="Meiryo UI" pitchFamily="50"/>
              <a:cs typeface="Meiryo UI" pitchFamily="50"/>
            </a:endParaRPr>
          </a:p>
        </p:txBody>
      </p:sp>
      <p:cxnSp>
        <p:nvCxnSpPr>
          <p:cNvPr id="13" name="直線コネクタ 12">
            <a:extLst>
              <a:ext uri="{FF2B5EF4-FFF2-40B4-BE49-F238E27FC236}">
                <a16:creationId xmlns:a16="http://schemas.microsoft.com/office/drawing/2014/main" id="{570EA78A-4D3E-4C30-BDF1-DD8D96AB63DA}"/>
              </a:ext>
            </a:extLst>
          </p:cNvPr>
          <p:cNvCxnSpPr>
            <a:cxnSpLocks/>
          </p:cNvCxnSpPr>
          <p:nvPr/>
        </p:nvCxnSpPr>
        <p:spPr>
          <a:xfrm flipH="1">
            <a:off x="3263521" y="1162212"/>
            <a:ext cx="3099179" cy="121302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0EB18BB7-A86A-461B-B775-BE00338E6DB5}"/>
              </a:ext>
            </a:extLst>
          </p:cNvPr>
          <p:cNvCxnSpPr>
            <a:cxnSpLocks/>
          </p:cNvCxnSpPr>
          <p:nvPr/>
        </p:nvCxnSpPr>
        <p:spPr>
          <a:xfrm>
            <a:off x="6362699" y="1162212"/>
            <a:ext cx="17382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Rectangle 62">
            <a:extLst>
              <a:ext uri="{FF2B5EF4-FFF2-40B4-BE49-F238E27FC236}">
                <a16:creationId xmlns:a16="http://schemas.microsoft.com/office/drawing/2014/main" id="{FDC60A71-26AB-43DC-B209-C85E989CC044}"/>
              </a:ext>
            </a:extLst>
          </p:cNvPr>
          <p:cNvSpPr/>
          <p:nvPr/>
        </p:nvSpPr>
        <p:spPr>
          <a:xfrm>
            <a:off x="6362699" y="2000715"/>
            <a:ext cx="2469475" cy="690702"/>
          </a:xfrm>
          <a:prstGeom prst="rect">
            <a:avLst/>
          </a:prstGeom>
          <a:noFill/>
          <a:ln>
            <a:noFill/>
            <a:prstDash val="solid"/>
          </a:ln>
        </p:spPr>
        <p:txBody>
          <a:bodyPr vert="horz" wrap="square" lIns="0" tIns="0" rIns="0" bIns="0" anchor="t" anchorCtr="0" compatLnSpc="1">
            <a:spAutoFit/>
          </a:bodyPr>
          <a:lstStyle/>
          <a:p>
            <a:pPr marL="0" marR="0" lvl="0" indent="0" algn="l" defTabSz="914400" rtl="0" eaLnBrk="1" fontAlgn="auto" latinLnBrk="0" hangingPunct="1">
              <a:lnSpc>
                <a:spcPct val="130000"/>
              </a:lnSpc>
              <a:spcBef>
                <a:spcPts val="0"/>
              </a:spcBef>
              <a:spcAft>
                <a:spcPts val="0"/>
              </a:spcAft>
              <a:buClrTx/>
              <a:buSzTx/>
              <a:buFontTx/>
              <a:buNone/>
              <a:tabLst/>
              <a:defRPr sz="1800" b="0" i="0" u="none" strike="noStrike" kern="0" cap="none" spc="0" baseline="0">
                <a:solidFill>
                  <a:srgbClr val="000000"/>
                </a:solidFill>
                <a:uFillTx/>
              </a:defRPr>
            </a:pPr>
            <a:r>
              <a:rPr kumimoji="1" lang="ja-JP" altLang="en-US" sz="1200" b="1" i="0" u="none" strike="noStrike" kern="0" cap="none" spc="110" normalizeH="0" baseline="0" noProof="0">
                <a:ln>
                  <a:noFill/>
                </a:ln>
                <a:solidFill>
                  <a:prstClr val="black">
                    <a:lumMod val="65000"/>
                    <a:lumOff val="35000"/>
                  </a:prstClr>
                </a:solidFill>
                <a:effectLst/>
                <a:uLnTx/>
                <a:uFillTx/>
                <a:latin typeface="Meiryo UI" pitchFamily="50"/>
                <a:ea typeface="Meiryo UI" pitchFamily="50"/>
                <a:cs typeface="Meiryo UI" pitchFamily="50"/>
              </a:rPr>
              <a:t>機能門柱</a:t>
            </a:r>
            <a:r>
              <a:rPr kumimoji="1" lang="en-US" altLang="ja-JP" sz="1200" b="1" i="0" u="none" strike="noStrike" kern="0" cap="none" spc="110" normalizeH="0" baseline="0" noProof="0">
                <a:ln>
                  <a:noFill/>
                </a:ln>
                <a:solidFill>
                  <a:prstClr val="black">
                    <a:lumMod val="65000"/>
                    <a:lumOff val="35000"/>
                  </a:prstClr>
                </a:solidFill>
                <a:effectLst/>
                <a:uLnTx/>
                <a:uFillTx/>
                <a:latin typeface="Meiryo UI" pitchFamily="50"/>
                <a:ea typeface="Meiryo UI" pitchFamily="50"/>
                <a:cs typeface="Meiryo UI" pitchFamily="50"/>
              </a:rPr>
              <a:t>FS</a:t>
            </a:r>
          </a:p>
          <a:p>
            <a:pPr marL="0" marR="0" lvl="0" indent="0" algn="l" defTabSz="914400" rtl="0" eaLnBrk="1" fontAlgn="auto" latinLnBrk="0" hangingPunct="1">
              <a:lnSpc>
                <a:spcPct val="130000"/>
              </a:lnSpc>
              <a:spcBef>
                <a:spcPts val="0"/>
              </a:spcBef>
              <a:spcAft>
                <a:spcPts val="0"/>
              </a:spcAft>
              <a:buClrTx/>
              <a:buSzTx/>
              <a:buFontTx/>
              <a:buNone/>
              <a:tabLst/>
              <a:defRPr sz="1800" b="0" i="0" u="none" strike="noStrike" kern="0" cap="none" spc="0" baseline="0">
                <a:solidFill>
                  <a:srgbClr val="000000"/>
                </a:solidFill>
                <a:uFillTx/>
              </a:defRPr>
            </a:pPr>
            <a:r>
              <a:rPr kumimoji="1" lang="ja-JP" altLang="en-US" sz="1200" b="1" i="0" u="none" strike="noStrike" kern="0" cap="none" spc="110" normalizeH="0" baseline="0" noProof="0">
                <a:ln>
                  <a:noFill/>
                </a:ln>
                <a:solidFill>
                  <a:prstClr val="black">
                    <a:lumMod val="65000"/>
                    <a:lumOff val="35000"/>
                  </a:prstClr>
                </a:solidFill>
                <a:effectLst/>
                <a:uLnTx/>
                <a:uFillTx/>
                <a:latin typeface="Meiryo UI" pitchFamily="50"/>
                <a:ea typeface="Meiryo UI" pitchFamily="50"/>
                <a:cs typeface="Meiryo UI" pitchFamily="50"/>
              </a:rPr>
              <a:t>タイプ：ボードパネル付き</a:t>
            </a:r>
            <a:endParaRPr kumimoji="1" lang="en-US" altLang="ja-JP" sz="1200" b="1" i="0" u="none" strike="noStrike" kern="0" cap="none" spc="110" normalizeH="0" baseline="0" noProof="0">
              <a:ln>
                <a:noFill/>
              </a:ln>
              <a:solidFill>
                <a:prstClr val="black">
                  <a:lumMod val="65000"/>
                  <a:lumOff val="35000"/>
                </a:prstClr>
              </a:solidFill>
              <a:effectLst/>
              <a:uLnTx/>
              <a:uFillTx/>
              <a:latin typeface="Meiryo UI" pitchFamily="50"/>
              <a:ea typeface="Meiryo UI" pitchFamily="50"/>
              <a:cs typeface="Meiryo UI" pitchFamily="50"/>
            </a:endParaRPr>
          </a:p>
          <a:p>
            <a:pPr marL="0" marR="0" lvl="0" indent="0" algn="l" defTabSz="914400" rtl="0" eaLnBrk="1" fontAlgn="auto" latinLnBrk="0" hangingPunct="1">
              <a:lnSpc>
                <a:spcPct val="130000"/>
              </a:lnSpc>
              <a:spcBef>
                <a:spcPts val="0"/>
              </a:spcBef>
              <a:spcAft>
                <a:spcPts val="0"/>
              </a:spcAft>
              <a:buClrTx/>
              <a:buSzTx/>
              <a:buFontTx/>
              <a:buNone/>
              <a:tabLst/>
              <a:defRPr sz="1800" b="0" i="0" u="none" strike="noStrike" kern="0" cap="none" spc="0" baseline="0">
                <a:solidFill>
                  <a:srgbClr val="000000"/>
                </a:solidFill>
                <a:uFillTx/>
              </a:defRPr>
            </a:pPr>
            <a:r>
              <a:rPr kumimoji="1" lang="ja-JP" altLang="en-US" sz="1200" b="1" i="0" u="none" strike="noStrike" kern="0" cap="none" spc="110" normalizeH="0" baseline="0" noProof="0">
                <a:ln>
                  <a:noFill/>
                </a:ln>
                <a:solidFill>
                  <a:prstClr val="black">
                    <a:lumMod val="65000"/>
                    <a:lumOff val="35000"/>
                  </a:prstClr>
                </a:solidFill>
                <a:effectLst/>
                <a:uLnTx/>
                <a:uFillTx/>
                <a:latin typeface="Meiryo UI" pitchFamily="50"/>
                <a:ea typeface="Meiryo UI" pitchFamily="50"/>
                <a:cs typeface="Meiryo UI" pitchFamily="50"/>
              </a:rPr>
              <a:t>カラー：チェリーウッド</a:t>
            </a:r>
            <a:r>
              <a:rPr kumimoji="1" lang="en-US" altLang="ja-JP" sz="1200" b="1" i="0" u="none" strike="noStrike" kern="0" cap="none" spc="110" normalizeH="0" baseline="0" noProof="0">
                <a:ln>
                  <a:noFill/>
                </a:ln>
                <a:solidFill>
                  <a:prstClr val="black">
                    <a:lumMod val="65000"/>
                    <a:lumOff val="35000"/>
                  </a:prstClr>
                </a:solidFill>
                <a:effectLst/>
                <a:uLnTx/>
                <a:uFillTx/>
                <a:latin typeface="Meiryo UI" pitchFamily="50"/>
                <a:ea typeface="Meiryo UI" pitchFamily="50"/>
                <a:cs typeface="Meiryo UI" pitchFamily="50"/>
              </a:rPr>
              <a:t>×</a:t>
            </a:r>
            <a:r>
              <a:rPr kumimoji="1" lang="ja-JP" altLang="en-US" sz="1200" b="1" i="0" u="none" strike="noStrike" kern="0" cap="none" spc="110" normalizeH="0" baseline="0" noProof="0">
                <a:ln>
                  <a:noFill/>
                </a:ln>
                <a:solidFill>
                  <a:prstClr val="black">
                    <a:lumMod val="65000"/>
                    <a:lumOff val="35000"/>
                  </a:prstClr>
                </a:solidFill>
                <a:effectLst/>
                <a:uLnTx/>
                <a:uFillTx/>
                <a:latin typeface="Meiryo UI" pitchFamily="50"/>
                <a:ea typeface="Meiryo UI" pitchFamily="50"/>
                <a:cs typeface="Meiryo UI" pitchFamily="50"/>
              </a:rPr>
              <a:t>ブラック</a:t>
            </a:r>
            <a:endParaRPr kumimoji="1" lang="en-US" altLang="ja-JP" sz="1200" b="1" i="0" u="none" strike="noStrike" kern="0" cap="none" spc="110" normalizeH="0" baseline="0" noProof="0">
              <a:ln>
                <a:noFill/>
              </a:ln>
              <a:solidFill>
                <a:prstClr val="black">
                  <a:lumMod val="65000"/>
                  <a:lumOff val="35000"/>
                </a:prstClr>
              </a:solidFill>
              <a:effectLst/>
              <a:uLnTx/>
              <a:uFillTx/>
              <a:latin typeface="Meiryo UI" pitchFamily="50"/>
              <a:ea typeface="Meiryo UI" pitchFamily="50"/>
              <a:cs typeface="Meiryo UI" pitchFamily="50"/>
            </a:endParaRPr>
          </a:p>
        </p:txBody>
      </p:sp>
      <p:cxnSp>
        <p:nvCxnSpPr>
          <p:cNvPr id="21" name="直線コネクタ 20">
            <a:extLst>
              <a:ext uri="{FF2B5EF4-FFF2-40B4-BE49-F238E27FC236}">
                <a16:creationId xmlns:a16="http://schemas.microsoft.com/office/drawing/2014/main" id="{325B4BC0-4808-457D-9BA8-C8E580458EF2}"/>
              </a:ext>
            </a:extLst>
          </p:cNvPr>
          <p:cNvCxnSpPr>
            <a:cxnSpLocks/>
          </p:cNvCxnSpPr>
          <p:nvPr/>
        </p:nvCxnSpPr>
        <p:spPr>
          <a:xfrm>
            <a:off x="6362700" y="2226033"/>
            <a:ext cx="17382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Rectangle 62">
            <a:extLst>
              <a:ext uri="{FF2B5EF4-FFF2-40B4-BE49-F238E27FC236}">
                <a16:creationId xmlns:a16="http://schemas.microsoft.com/office/drawing/2014/main" id="{90D6E86B-A094-4B08-813D-3F5C04A98DC6}"/>
              </a:ext>
            </a:extLst>
          </p:cNvPr>
          <p:cNvSpPr/>
          <p:nvPr/>
        </p:nvSpPr>
        <p:spPr>
          <a:xfrm>
            <a:off x="6362699" y="2979850"/>
            <a:ext cx="2676525" cy="690702"/>
          </a:xfrm>
          <a:prstGeom prst="rect">
            <a:avLst/>
          </a:prstGeom>
          <a:noFill/>
          <a:ln>
            <a:noFill/>
            <a:prstDash val="solid"/>
          </a:ln>
        </p:spPr>
        <p:txBody>
          <a:bodyPr vert="horz" wrap="square" lIns="0" tIns="0" rIns="0" bIns="0" anchor="t" anchorCtr="0" compatLnSpc="1">
            <a:spAutoFit/>
          </a:bodyPr>
          <a:lstStyle/>
          <a:p>
            <a:pPr marL="0" marR="0" lvl="0" indent="0" algn="l" defTabSz="914400" rtl="0" eaLnBrk="1" fontAlgn="auto" latinLnBrk="0" hangingPunct="1">
              <a:lnSpc>
                <a:spcPct val="130000"/>
              </a:lnSpc>
              <a:spcBef>
                <a:spcPts val="0"/>
              </a:spcBef>
              <a:spcAft>
                <a:spcPts val="0"/>
              </a:spcAft>
              <a:buClrTx/>
              <a:buSzTx/>
              <a:buFontTx/>
              <a:buNone/>
              <a:tabLst/>
              <a:defRPr sz="1800" b="0" i="0" u="none" strike="noStrike" kern="0" cap="none" spc="0" baseline="0">
                <a:solidFill>
                  <a:srgbClr val="000000"/>
                </a:solidFill>
                <a:uFillTx/>
              </a:defRPr>
            </a:pPr>
            <a:r>
              <a:rPr kumimoji="1" lang="ja-JP" altLang="en-US" sz="1200" b="1" i="0" u="none" strike="noStrike" kern="0" cap="none" spc="110" normalizeH="0" baseline="0" noProof="0">
                <a:ln>
                  <a:noFill/>
                </a:ln>
                <a:solidFill>
                  <a:prstClr val="black">
                    <a:lumMod val="65000"/>
                    <a:lumOff val="35000"/>
                  </a:prstClr>
                </a:solidFill>
                <a:effectLst/>
                <a:uLnTx/>
                <a:uFillTx/>
                <a:latin typeface="Meiryo UI" pitchFamily="50"/>
                <a:ea typeface="Meiryo UI" pitchFamily="50"/>
                <a:cs typeface="Meiryo UI" pitchFamily="50"/>
              </a:rPr>
              <a:t>コーディネートアイテム</a:t>
            </a:r>
            <a:endParaRPr kumimoji="1" lang="en-US" altLang="ja-JP" sz="1200" b="1" i="0" u="none" strike="noStrike" kern="0" cap="none" spc="110" normalizeH="0" baseline="0" noProof="0">
              <a:ln>
                <a:noFill/>
              </a:ln>
              <a:solidFill>
                <a:prstClr val="black">
                  <a:lumMod val="65000"/>
                  <a:lumOff val="35000"/>
                </a:prstClr>
              </a:solidFill>
              <a:effectLst/>
              <a:uLnTx/>
              <a:uFillTx/>
              <a:latin typeface="Meiryo UI" pitchFamily="50"/>
              <a:ea typeface="Meiryo UI" pitchFamily="50"/>
              <a:cs typeface="Meiryo UI" pitchFamily="50"/>
            </a:endParaRPr>
          </a:p>
          <a:p>
            <a:pPr marL="0" marR="0" lvl="0" indent="0" algn="l" defTabSz="914400" rtl="0" eaLnBrk="1" fontAlgn="auto" latinLnBrk="0" hangingPunct="1">
              <a:lnSpc>
                <a:spcPct val="130000"/>
              </a:lnSpc>
              <a:spcBef>
                <a:spcPts val="0"/>
              </a:spcBef>
              <a:spcAft>
                <a:spcPts val="0"/>
              </a:spcAft>
              <a:buClrTx/>
              <a:buSzTx/>
              <a:buFontTx/>
              <a:buNone/>
              <a:tabLst/>
              <a:defRPr sz="1800" b="0" i="0" u="none" strike="noStrike" kern="0" cap="none" spc="0" baseline="0">
                <a:solidFill>
                  <a:srgbClr val="000000"/>
                </a:solidFill>
                <a:uFillTx/>
              </a:defRPr>
            </a:pPr>
            <a:r>
              <a:rPr lang="ja-JP" altLang="en-US" sz="1200" b="1" kern="0" spc="110">
                <a:solidFill>
                  <a:prstClr val="black">
                    <a:lumMod val="65000"/>
                    <a:lumOff val="35000"/>
                  </a:prstClr>
                </a:solidFill>
                <a:latin typeface="Meiryo UI" pitchFamily="50"/>
                <a:ea typeface="Meiryo UI" pitchFamily="50"/>
                <a:cs typeface="Meiryo UI" pitchFamily="50"/>
              </a:rPr>
              <a:t>枕木材</a:t>
            </a:r>
            <a:r>
              <a:rPr lang="en-US" altLang="ja-JP" sz="1200" b="1" kern="0" spc="110">
                <a:solidFill>
                  <a:prstClr val="black">
                    <a:lumMod val="65000"/>
                    <a:lumOff val="35000"/>
                  </a:prstClr>
                </a:solidFill>
                <a:latin typeface="Meiryo UI" pitchFamily="50"/>
                <a:ea typeface="Meiryo UI" pitchFamily="50"/>
                <a:cs typeface="Meiryo UI" pitchFamily="50"/>
              </a:rPr>
              <a:t>R</a:t>
            </a:r>
            <a:r>
              <a:rPr lang="ja-JP" altLang="en-US" sz="1200" b="1" kern="0" spc="110">
                <a:solidFill>
                  <a:prstClr val="black">
                    <a:lumMod val="65000"/>
                    <a:lumOff val="35000"/>
                  </a:prstClr>
                </a:solidFill>
                <a:latin typeface="Meiryo UI" pitchFamily="50"/>
                <a:ea typeface="Meiryo UI" pitchFamily="50"/>
                <a:cs typeface="Meiryo UI" pitchFamily="50"/>
              </a:rPr>
              <a:t> </a:t>
            </a:r>
            <a:r>
              <a:rPr lang="en-US" altLang="ja-JP" sz="1200" b="1" kern="0" spc="110">
                <a:solidFill>
                  <a:prstClr val="black">
                    <a:lumMod val="65000"/>
                    <a:lumOff val="35000"/>
                  </a:prstClr>
                </a:solidFill>
                <a:latin typeface="Meiryo UI" pitchFamily="50"/>
                <a:ea typeface="Meiryo UI" pitchFamily="50"/>
                <a:cs typeface="Meiryo UI" pitchFamily="50"/>
              </a:rPr>
              <a:t>90×90</a:t>
            </a:r>
            <a:endParaRPr kumimoji="1" lang="en-US" altLang="ja-JP" sz="1200" b="1" i="0" u="none" strike="noStrike" kern="0" cap="none" spc="110" normalizeH="0" baseline="0" noProof="0">
              <a:ln>
                <a:noFill/>
              </a:ln>
              <a:solidFill>
                <a:prstClr val="black">
                  <a:lumMod val="65000"/>
                  <a:lumOff val="35000"/>
                </a:prstClr>
              </a:solidFill>
              <a:effectLst/>
              <a:uLnTx/>
              <a:uFillTx/>
              <a:latin typeface="Meiryo UI" pitchFamily="50"/>
              <a:ea typeface="Meiryo UI" pitchFamily="50"/>
              <a:cs typeface="Meiryo UI" pitchFamily="50"/>
            </a:endParaRPr>
          </a:p>
          <a:p>
            <a:pPr marL="0" marR="0" lvl="0" indent="0" algn="l" defTabSz="914400" rtl="0" eaLnBrk="1" fontAlgn="auto" latinLnBrk="0" hangingPunct="1">
              <a:lnSpc>
                <a:spcPct val="130000"/>
              </a:lnSpc>
              <a:spcBef>
                <a:spcPts val="0"/>
              </a:spcBef>
              <a:spcAft>
                <a:spcPts val="0"/>
              </a:spcAft>
              <a:buClrTx/>
              <a:buSzTx/>
              <a:buFontTx/>
              <a:buNone/>
              <a:tabLst/>
              <a:defRPr sz="1800" b="0" i="0" u="none" strike="noStrike" kern="0" cap="none" spc="0" baseline="0">
                <a:solidFill>
                  <a:srgbClr val="000000"/>
                </a:solidFill>
                <a:uFillTx/>
              </a:defRPr>
            </a:pPr>
            <a:r>
              <a:rPr kumimoji="1" lang="ja-JP" altLang="en-US" sz="1200" b="1" i="0" u="none" strike="noStrike" kern="0" cap="none" spc="110" normalizeH="0" baseline="0" noProof="0">
                <a:ln>
                  <a:noFill/>
                </a:ln>
                <a:solidFill>
                  <a:prstClr val="black">
                    <a:lumMod val="65000"/>
                    <a:lumOff val="35000"/>
                  </a:prstClr>
                </a:solidFill>
                <a:effectLst/>
                <a:uLnTx/>
                <a:uFillTx/>
                <a:latin typeface="Meiryo UI" pitchFamily="50"/>
                <a:ea typeface="Meiryo UI" pitchFamily="50"/>
                <a:cs typeface="Meiryo UI" pitchFamily="50"/>
              </a:rPr>
              <a:t>カラー：</a:t>
            </a:r>
            <a:r>
              <a:rPr lang="ja-JP" altLang="en-US" sz="1200" b="1" kern="0" spc="110">
                <a:solidFill>
                  <a:prstClr val="black">
                    <a:lumMod val="65000"/>
                    <a:lumOff val="35000"/>
                  </a:prstClr>
                </a:solidFill>
                <a:latin typeface="Meiryo UI" pitchFamily="50"/>
                <a:ea typeface="Meiryo UI" pitchFamily="50"/>
                <a:cs typeface="Meiryo UI" pitchFamily="50"/>
              </a:rPr>
              <a:t>ブラック</a:t>
            </a:r>
            <a:endParaRPr kumimoji="1" lang="en-US" altLang="ja-JP" sz="1200" b="1" i="0" u="none" strike="noStrike" kern="0" cap="none" spc="110" normalizeH="0" baseline="0" noProof="0">
              <a:ln>
                <a:noFill/>
              </a:ln>
              <a:solidFill>
                <a:prstClr val="black">
                  <a:lumMod val="65000"/>
                  <a:lumOff val="35000"/>
                </a:prstClr>
              </a:solidFill>
              <a:effectLst/>
              <a:uLnTx/>
              <a:uFillTx/>
              <a:latin typeface="Meiryo UI" pitchFamily="50"/>
              <a:ea typeface="Meiryo UI" pitchFamily="50"/>
              <a:cs typeface="Meiryo UI" pitchFamily="50"/>
            </a:endParaRPr>
          </a:p>
        </p:txBody>
      </p:sp>
      <p:cxnSp>
        <p:nvCxnSpPr>
          <p:cNvPr id="25" name="直線コネクタ 24">
            <a:extLst>
              <a:ext uri="{FF2B5EF4-FFF2-40B4-BE49-F238E27FC236}">
                <a16:creationId xmlns:a16="http://schemas.microsoft.com/office/drawing/2014/main" id="{63810C69-B2C7-4FA2-93A0-AA730D435C00}"/>
              </a:ext>
            </a:extLst>
          </p:cNvPr>
          <p:cNvCxnSpPr>
            <a:cxnSpLocks/>
          </p:cNvCxnSpPr>
          <p:nvPr/>
        </p:nvCxnSpPr>
        <p:spPr>
          <a:xfrm>
            <a:off x="6362700" y="3205168"/>
            <a:ext cx="2066925"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0DCEFE0A-03DB-4FEF-806A-839440E044AE}"/>
              </a:ext>
            </a:extLst>
          </p:cNvPr>
          <p:cNvCxnSpPr>
            <a:cxnSpLocks/>
          </p:cNvCxnSpPr>
          <p:nvPr/>
        </p:nvCxnSpPr>
        <p:spPr>
          <a:xfrm flipV="1">
            <a:off x="5399897" y="3205168"/>
            <a:ext cx="962803" cy="39009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直線コネクタ 30">
            <a:extLst>
              <a:ext uri="{FF2B5EF4-FFF2-40B4-BE49-F238E27FC236}">
                <a16:creationId xmlns:a16="http://schemas.microsoft.com/office/drawing/2014/main" id="{ECD78AFC-88EA-4699-B9CD-897CD2BF0024}"/>
              </a:ext>
            </a:extLst>
          </p:cNvPr>
          <p:cNvCxnSpPr>
            <a:cxnSpLocks/>
          </p:cNvCxnSpPr>
          <p:nvPr/>
        </p:nvCxnSpPr>
        <p:spPr>
          <a:xfrm flipV="1">
            <a:off x="6362700" y="4440592"/>
            <a:ext cx="2066925" cy="556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6A38E12D-428E-45CB-9B88-278C4119F0C8}"/>
              </a:ext>
            </a:extLst>
          </p:cNvPr>
          <p:cNvCxnSpPr>
            <a:cxnSpLocks/>
          </p:cNvCxnSpPr>
          <p:nvPr/>
        </p:nvCxnSpPr>
        <p:spPr>
          <a:xfrm flipH="1" flipV="1">
            <a:off x="4487594" y="3910818"/>
            <a:ext cx="1875105" cy="52977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テキスト ボックス 43">
            <a:extLst>
              <a:ext uri="{FF2B5EF4-FFF2-40B4-BE49-F238E27FC236}">
                <a16:creationId xmlns:a16="http://schemas.microsoft.com/office/drawing/2014/main" id="{155FED31-99AC-4067-AA42-BF61650811D1}"/>
              </a:ext>
            </a:extLst>
          </p:cNvPr>
          <p:cNvSpPr txBox="1"/>
          <p:nvPr/>
        </p:nvSpPr>
        <p:spPr>
          <a:xfrm>
            <a:off x="435129" y="4876961"/>
            <a:ext cx="11321742" cy="1458348"/>
          </a:xfrm>
          <a:prstGeom prst="rect">
            <a:avLst/>
          </a:prstGeom>
          <a:noFill/>
        </p:spPr>
        <p:txBody>
          <a:bodyPr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1" lang="en-US" altLang="ja-JP" sz="1400" b="1" i="0" u="none" strike="noStrike" kern="1200" cap="none" spc="120" normalizeH="0" baseline="0" noProof="0">
                <a:ln>
                  <a:noFill/>
                </a:ln>
                <a:effectLst/>
                <a:uLnTx/>
                <a:uFillTx/>
                <a:latin typeface="Meiryo UI" panose="020B0604030504040204" pitchFamily="50" charset="-128"/>
                <a:ea typeface="Meiryo UI" panose="020B0604030504040204" pitchFamily="50" charset="-128"/>
                <a:cs typeface="+mn-cs"/>
              </a:rPr>
              <a:t>【</a:t>
            </a:r>
            <a:r>
              <a:rPr kumimoji="1" lang="ja-JP" altLang="en-US" sz="1400" b="1" i="0" u="none" strike="noStrike" kern="1200" cap="none" spc="120" normalizeH="0" baseline="0" noProof="0">
                <a:ln>
                  <a:noFill/>
                </a:ln>
                <a:effectLst/>
                <a:uLnTx/>
                <a:uFillTx/>
                <a:latin typeface="Meiryo UI" panose="020B0604030504040204" pitchFamily="50" charset="-128"/>
                <a:ea typeface="Meiryo UI" panose="020B0604030504040204" pitchFamily="50" charset="-128"/>
                <a:cs typeface="+mn-cs"/>
              </a:rPr>
              <a:t>コーディネートの特徴</a:t>
            </a:r>
            <a:r>
              <a:rPr kumimoji="1" lang="en-US" altLang="ja-JP" sz="1400" b="1" i="0" u="none" strike="noStrike" kern="1200" cap="none" spc="120" normalizeH="0" baseline="0" noProof="0">
                <a:ln>
                  <a:noFill/>
                </a:ln>
                <a:effectLst/>
                <a:uLnTx/>
                <a:uFillTx/>
                <a:latin typeface="Meiryo UI" panose="020B0604030504040204" pitchFamily="50" charset="-128"/>
                <a:ea typeface="Meiryo UI" panose="020B0604030504040204" pitchFamily="50" charset="-128"/>
                <a:cs typeface="+mn-cs"/>
              </a:rPr>
              <a:t>】</a:t>
            </a:r>
          </a:p>
          <a:p>
            <a:pPr lvl="0">
              <a:lnSpc>
                <a:spcPct val="130000"/>
              </a:lnSpc>
              <a:defRPr/>
            </a:pPr>
            <a:r>
              <a:rPr lang="ja-JP" altLang="en-US" sz="1400" spc="120">
                <a:solidFill>
                  <a:srgbClr val="595959"/>
                </a:solidFill>
                <a:latin typeface="Meiryo UI" panose="020B0604030504040204" pitchFamily="50" charset="-128"/>
                <a:ea typeface="Meiryo UI" panose="020B0604030504040204" pitchFamily="50" charset="-128"/>
              </a:rPr>
              <a:t>ナチュラルとモダンがバランスよくまとめられ、シンプルな住宅でもあたたかみのあるコーディネート。</a:t>
            </a:r>
            <a:endParaRPr lang="en-US" altLang="ja-JP" sz="1400" spc="120">
              <a:solidFill>
                <a:srgbClr val="595959"/>
              </a:solidFill>
              <a:latin typeface="Meiryo UI" panose="020B0604030504040204" pitchFamily="50" charset="-128"/>
              <a:ea typeface="Meiryo UI" panose="020B0604030504040204" pitchFamily="50" charset="-128"/>
            </a:endParaRPr>
          </a:p>
          <a:p>
            <a:pPr lvl="0">
              <a:lnSpc>
                <a:spcPct val="130000"/>
              </a:lnSpc>
              <a:defRPr/>
            </a:pPr>
            <a:r>
              <a:rPr lang="ja-JP" altLang="en-US" sz="1400" spc="120">
                <a:solidFill>
                  <a:srgbClr val="595959"/>
                </a:solidFill>
                <a:latin typeface="Meiryo UI" panose="020B0604030504040204" pitchFamily="50" charset="-128"/>
                <a:ea typeface="Meiryo UI" panose="020B0604030504040204" pitchFamily="50" charset="-128"/>
              </a:rPr>
              <a:t>ミディアムトーンのチェリーウッドの玄関ドアとも色を揃え、白い外壁とのすっきりとした組み合わせが美しいプラン。</a:t>
            </a:r>
            <a:endParaRPr lang="en-US" altLang="ja-JP" sz="1400" spc="120">
              <a:solidFill>
                <a:srgbClr val="595959"/>
              </a:solidFill>
              <a:latin typeface="Meiryo UI" panose="020B0604030504040204" pitchFamily="50" charset="-128"/>
              <a:ea typeface="Meiryo UI" panose="020B0604030504040204" pitchFamily="50" charset="-128"/>
            </a:endParaRPr>
          </a:p>
          <a:p>
            <a:pPr lvl="0">
              <a:lnSpc>
                <a:spcPct val="130000"/>
              </a:lnSpc>
              <a:defRPr/>
            </a:pPr>
            <a:r>
              <a:rPr lang="ja-JP" altLang="en-US" sz="1400" spc="120">
                <a:solidFill>
                  <a:srgbClr val="595959"/>
                </a:solidFill>
                <a:latin typeface="Meiryo UI" panose="020B0604030504040204" pitchFamily="50" charset="-128"/>
                <a:ea typeface="Meiryo UI" panose="020B0604030504040204" pitchFamily="50" charset="-128"/>
              </a:rPr>
              <a:t>細身のブラックのアイテムを差し色に全体を引き締めます。限られた空間でも、効率良く住宅を彩り、表情豊かなファーサードを作るプラン。</a:t>
            </a:r>
            <a:endParaRPr lang="en-US" altLang="ja-JP" sz="1400" spc="120">
              <a:solidFill>
                <a:srgbClr val="595959"/>
              </a:solidFill>
              <a:latin typeface="Meiryo UI" panose="020B0604030504040204" pitchFamily="50" charset="-128"/>
              <a:ea typeface="Meiryo UI" panose="020B0604030504040204" pitchFamily="50" charset="-128"/>
            </a:endParaRPr>
          </a:p>
          <a:p>
            <a:pPr lvl="0">
              <a:lnSpc>
                <a:spcPct val="130000"/>
              </a:lnSpc>
              <a:defRPr/>
            </a:pPr>
            <a:endParaRPr lang="en-US" altLang="ja-JP" sz="1400" spc="120">
              <a:latin typeface="Meiryo UI" panose="020B0604030504040204" pitchFamily="50" charset="-128"/>
              <a:ea typeface="Meiryo UI" panose="020B0604030504040204" pitchFamily="50" charset="-128"/>
            </a:endParaRPr>
          </a:p>
        </p:txBody>
      </p:sp>
      <p:sp>
        <p:nvSpPr>
          <p:cNvPr id="47" name="Rectangle 62">
            <a:extLst>
              <a:ext uri="{FF2B5EF4-FFF2-40B4-BE49-F238E27FC236}">
                <a16:creationId xmlns:a16="http://schemas.microsoft.com/office/drawing/2014/main" id="{F0274894-D472-47F9-B400-8E337DD19879}"/>
              </a:ext>
            </a:extLst>
          </p:cNvPr>
          <p:cNvSpPr/>
          <p:nvPr/>
        </p:nvSpPr>
        <p:spPr>
          <a:xfrm>
            <a:off x="6362699" y="4207818"/>
            <a:ext cx="2676525" cy="690702"/>
          </a:xfrm>
          <a:prstGeom prst="rect">
            <a:avLst/>
          </a:prstGeom>
          <a:noFill/>
          <a:ln>
            <a:noFill/>
            <a:prstDash val="solid"/>
          </a:ln>
        </p:spPr>
        <p:txBody>
          <a:bodyPr vert="horz" wrap="square" lIns="0" tIns="0" rIns="0" bIns="0" anchor="t" anchorCtr="0" compatLnSpc="1">
            <a:spAutoFit/>
          </a:bodyPr>
          <a:lstStyle/>
          <a:p>
            <a:pPr marL="0" marR="0" lvl="0" indent="0" algn="l" defTabSz="914400" rtl="0" eaLnBrk="1" fontAlgn="auto" latinLnBrk="0" hangingPunct="1">
              <a:lnSpc>
                <a:spcPct val="130000"/>
              </a:lnSpc>
              <a:spcBef>
                <a:spcPts val="0"/>
              </a:spcBef>
              <a:spcAft>
                <a:spcPts val="0"/>
              </a:spcAft>
              <a:buClrTx/>
              <a:buSzTx/>
              <a:buFontTx/>
              <a:buNone/>
              <a:tabLst/>
              <a:defRPr sz="1800" b="0" i="0" u="none" strike="noStrike" kern="0" cap="none" spc="0" baseline="0">
                <a:solidFill>
                  <a:srgbClr val="000000"/>
                </a:solidFill>
                <a:uFillTx/>
              </a:defRPr>
            </a:pPr>
            <a:r>
              <a:rPr kumimoji="1" lang="ja-JP" altLang="en-US" sz="1200" b="1" i="0" u="none" strike="noStrike" kern="0" cap="none" spc="110" normalizeH="0" baseline="0" noProof="0">
                <a:ln>
                  <a:noFill/>
                </a:ln>
                <a:solidFill>
                  <a:prstClr val="black">
                    <a:lumMod val="65000"/>
                    <a:lumOff val="35000"/>
                  </a:prstClr>
                </a:solidFill>
                <a:effectLst/>
                <a:uLnTx/>
                <a:uFillTx/>
                <a:latin typeface="Meiryo UI" pitchFamily="50"/>
                <a:ea typeface="Meiryo UI" pitchFamily="50"/>
                <a:cs typeface="Meiryo UI" pitchFamily="50"/>
              </a:rPr>
              <a:t>コーディネートアイテム</a:t>
            </a:r>
            <a:endParaRPr kumimoji="1" lang="en-US" altLang="ja-JP" sz="1200" b="1" i="0" u="none" strike="noStrike" kern="0" cap="none" spc="110" normalizeH="0" baseline="0" noProof="0">
              <a:ln>
                <a:noFill/>
              </a:ln>
              <a:solidFill>
                <a:prstClr val="black">
                  <a:lumMod val="65000"/>
                  <a:lumOff val="35000"/>
                </a:prstClr>
              </a:solidFill>
              <a:effectLst/>
              <a:uLnTx/>
              <a:uFillTx/>
              <a:latin typeface="Meiryo UI" pitchFamily="50"/>
              <a:ea typeface="Meiryo UI" pitchFamily="50"/>
              <a:cs typeface="Meiryo UI" pitchFamily="50"/>
            </a:endParaRPr>
          </a:p>
          <a:p>
            <a:pPr marL="0" marR="0" lvl="0" indent="0" algn="l" defTabSz="914400" rtl="0" eaLnBrk="1" fontAlgn="auto" latinLnBrk="0" hangingPunct="1">
              <a:lnSpc>
                <a:spcPct val="130000"/>
              </a:lnSpc>
              <a:spcBef>
                <a:spcPts val="0"/>
              </a:spcBef>
              <a:spcAft>
                <a:spcPts val="0"/>
              </a:spcAft>
              <a:buClrTx/>
              <a:buSzTx/>
              <a:buFontTx/>
              <a:buNone/>
              <a:tabLst/>
              <a:defRPr sz="1800" b="0" i="0" u="none" strike="noStrike" kern="0" cap="none" spc="0" baseline="0">
                <a:solidFill>
                  <a:srgbClr val="000000"/>
                </a:solidFill>
                <a:uFillTx/>
              </a:defRPr>
            </a:pPr>
            <a:r>
              <a:rPr lang="ja-JP" altLang="en-US" sz="1200" b="1" kern="0" spc="110">
                <a:solidFill>
                  <a:prstClr val="black">
                    <a:lumMod val="65000"/>
                    <a:lumOff val="35000"/>
                  </a:prstClr>
                </a:solidFill>
                <a:latin typeface="Meiryo UI" pitchFamily="50"/>
                <a:ea typeface="Meiryo UI" pitchFamily="50"/>
                <a:cs typeface="Meiryo UI" pitchFamily="50"/>
              </a:rPr>
              <a:t>デザイナーズレール</a:t>
            </a:r>
            <a:endParaRPr kumimoji="1" lang="en-US" altLang="ja-JP" sz="1200" b="1" i="0" u="none" strike="noStrike" kern="0" cap="none" spc="110" normalizeH="0" baseline="0" noProof="0">
              <a:ln>
                <a:noFill/>
              </a:ln>
              <a:solidFill>
                <a:prstClr val="black">
                  <a:lumMod val="65000"/>
                  <a:lumOff val="35000"/>
                </a:prstClr>
              </a:solidFill>
              <a:effectLst/>
              <a:uLnTx/>
              <a:uFillTx/>
              <a:latin typeface="Meiryo UI" pitchFamily="50"/>
              <a:ea typeface="Meiryo UI" pitchFamily="50"/>
              <a:cs typeface="Meiryo UI" pitchFamily="50"/>
            </a:endParaRPr>
          </a:p>
          <a:p>
            <a:pPr marL="0" marR="0" lvl="0" indent="0" algn="l" defTabSz="914400" rtl="0" eaLnBrk="1" fontAlgn="auto" latinLnBrk="0" hangingPunct="1">
              <a:lnSpc>
                <a:spcPct val="130000"/>
              </a:lnSpc>
              <a:spcBef>
                <a:spcPts val="0"/>
              </a:spcBef>
              <a:spcAft>
                <a:spcPts val="0"/>
              </a:spcAft>
              <a:buClrTx/>
              <a:buSzTx/>
              <a:buFontTx/>
              <a:buNone/>
              <a:tabLst/>
              <a:defRPr sz="1800" b="0" i="0" u="none" strike="noStrike" kern="0" cap="none" spc="0" baseline="0">
                <a:solidFill>
                  <a:srgbClr val="000000"/>
                </a:solidFill>
                <a:uFillTx/>
              </a:defRPr>
            </a:pPr>
            <a:r>
              <a:rPr kumimoji="1" lang="ja-JP" altLang="en-US" sz="1200" b="1" i="0" u="none" strike="noStrike" kern="0" cap="none" spc="110" normalizeH="0" baseline="0" noProof="0">
                <a:ln>
                  <a:noFill/>
                </a:ln>
                <a:solidFill>
                  <a:prstClr val="black">
                    <a:lumMod val="65000"/>
                    <a:lumOff val="35000"/>
                  </a:prstClr>
                </a:solidFill>
                <a:effectLst/>
                <a:uLnTx/>
                <a:uFillTx/>
                <a:latin typeface="Meiryo UI" pitchFamily="50"/>
                <a:ea typeface="Meiryo UI" pitchFamily="50"/>
                <a:cs typeface="Meiryo UI" pitchFamily="50"/>
              </a:rPr>
              <a:t>カラー：</a:t>
            </a:r>
            <a:r>
              <a:rPr lang="ja-JP" altLang="en-US" sz="1200" b="1" kern="0" spc="110">
                <a:solidFill>
                  <a:prstClr val="black">
                    <a:lumMod val="65000"/>
                    <a:lumOff val="35000"/>
                  </a:prstClr>
                </a:solidFill>
                <a:latin typeface="Meiryo UI" pitchFamily="50"/>
                <a:ea typeface="Meiryo UI" pitchFamily="50"/>
                <a:cs typeface="Meiryo UI" pitchFamily="50"/>
              </a:rPr>
              <a:t>ブラック</a:t>
            </a:r>
            <a:endParaRPr kumimoji="1" lang="en-US" altLang="ja-JP" sz="1200" b="1" i="0" u="none" strike="noStrike" kern="0" cap="none" spc="110" normalizeH="0" baseline="0" noProof="0">
              <a:ln>
                <a:noFill/>
              </a:ln>
              <a:solidFill>
                <a:prstClr val="black">
                  <a:lumMod val="65000"/>
                  <a:lumOff val="35000"/>
                </a:prstClr>
              </a:solidFill>
              <a:effectLst/>
              <a:uLnTx/>
              <a:uFillTx/>
              <a:latin typeface="Meiryo UI" pitchFamily="50"/>
              <a:ea typeface="Meiryo UI" pitchFamily="50"/>
              <a:cs typeface="Meiryo UI" pitchFamily="50"/>
            </a:endParaRPr>
          </a:p>
        </p:txBody>
      </p:sp>
      <p:pic>
        <p:nvPicPr>
          <p:cNvPr id="27" name="図 26">
            <a:extLst>
              <a:ext uri="{FF2B5EF4-FFF2-40B4-BE49-F238E27FC236}">
                <a16:creationId xmlns:a16="http://schemas.microsoft.com/office/drawing/2014/main" id="{1A87FC02-544A-46E8-9954-0C696CC3301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832175" y="1162212"/>
            <a:ext cx="1511016" cy="3426316"/>
          </a:xfrm>
          <a:prstGeom prst="rect">
            <a:avLst/>
          </a:prstGeom>
        </p:spPr>
      </p:pic>
      <p:pic>
        <p:nvPicPr>
          <p:cNvPr id="28" name="図 27">
            <a:extLst>
              <a:ext uri="{FF2B5EF4-FFF2-40B4-BE49-F238E27FC236}">
                <a16:creationId xmlns:a16="http://schemas.microsoft.com/office/drawing/2014/main" id="{27FAF121-CEB9-4725-AD79-4155B61DA2E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899100" y="2110843"/>
            <a:ext cx="876661" cy="2433053"/>
          </a:xfrm>
          <a:prstGeom prst="rect">
            <a:avLst/>
          </a:prstGeom>
        </p:spPr>
      </p:pic>
      <p:sp>
        <p:nvSpPr>
          <p:cNvPr id="33" name="テキスト ボックス 32">
            <a:extLst>
              <a:ext uri="{FF2B5EF4-FFF2-40B4-BE49-F238E27FC236}">
                <a16:creationId xmlns:a16="http://schemas.microsoft.com/office/drawing/2014/main" id="{CCD8AA58-22DF-451D-842C-63AEF325BE70}"/>
              </a:ext>
            </a:extLst>
          </p:cNvPr>
          <p:cNvSpPr txBox="1"/>
          <p:nvPr/>
        </p:nvSpPr>
        <p:spPr>
          <a:xfrm>
            <a:off x="435128" y="6121145"/>
            <a:ext cx="11756871" cy="618118"/>
          </a:xfrm>
          <a:prstGeom prst="rect">
            <a:avLst/>
          </a:prstGeom>
          <a:noFill/>
        </p:spPr>
        <p:txBody>
          <a:bodyPr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1" lang="en-US" altLang="ja-JP" sz="1400" b="1" i="0" u="none" strike="noStrike" kern="1200" cap="none" spc="120" normalizeH="0" baseline="0" noProof="0">
                <a:ln>
                  <a:noFill/>
                </a:ln>
                <a:effectLst/>
                <a:uLnTx/>
                <a:uFillTx/>
                <a:latin typeface="Meiryo UI" panose="020B0604030504040204" pitchFamily="50" charset="-128"/>
                <a:ea typeface="Meiryo UI" panose="020B0604030504040204" pitchFamily="50" charset="-128"/>
                <a:cs typeface="+mn-cs"/>
              </a:rPr>
              <a:t>【</a:t>
            </a:r>
            <a:r>
              <a:rPr kumimoji="1" lang="ja-JP" altLang="en-US" sz="1400" b="1" i="0" u="none" strike="noStrike" kern="1200" cap="none" spc="120" normalizeH="0" baseline="0" noProof="0">
                <a:ln>
                  <a:noFill/>
                </a:ln>
                <a:effectLst/>
                <a:uLnTx/>
                <a:uFillTx/>
                <a:latin typeface="Meiryo UI" panose="020B0604030504040204" pitchFamily="50" charset="-128"/>
                <a:ea typeface="Meiryo UI" panose="020B0604030504040204" pitchFamily="50" charset="-128"/>
                <a:cs typeface="+mn-cs"/>
              </a:rPr>
              <a:t>玄関ドアの特徴</a:t>
            </a:r>
            <a:r>
              <a:rPr kumimoji="1" lang="en-US" altLang="ja-JP" sz="1400" b="1" i="0" u="none" strike="noStrike" kern="1200" cap="none" spc="120" normalizeH="0" baseline="0" noProof="0">
                <a:ln>
                  <a:noFill/>
                </a:ln>
                <a:effectLst/>
                <a:uLnTx/>
                <a:uFillTx/>
                <a:latin typeface="Meiryo UI" panose="020B0604030504040204" pitchFamily="50" charset="-128"/>
                <a:ea typeface="Meiryo UI" panose="020B0604030504040204" pitchFamily="50" charset="-128"/>
                <a:cs typeface="+mn-cs"/>
              </a:rPr>
              <a:t>】</a:t>
            </a:r>
          </a:p>
          <a:p>
            <a:pPr>
              <a:lnSpc>
                <a:spcPct val="130000"/>
              </a:lnSpc>
              <a:defRPr/>
            </a:pPr>
            <a:r>
              <a:rPr lang="ja-JP" altLang="en-US" sz="1400" spc="120">
                <a:solidFill>
                  <a:srgbClr val="595959"/>
                </a:solidFill>
                <a:latin typeface="Meiryo UI" panose="020B0604030504040204" pitchFamily="50" charset="-128"/>
                <a:ea typeface="Meiryo UI" panose="020B0604030504040204" pitchFamily="50" charset="-128"/>
              </a:rPr>
              <a:t>幅広でゆるやかな板張り形状と、ワンスリットガラスを組み合わせたデザイン。奥行感やゆったりとした印象があり、シンプルの中に温かみを感じさせます。</a:t>
            </a:r>
          </a:p>
        </p:txBody>
      </p:sp>
      <p:sp>
        <p:nvSpPr>
          <p:cNvPr id="34" name="テキスト ボックス 33">
            <a:extLst>
              <a:ext uri="{FF2B5EF4-FFF2-40B4-BE49-F238E27FC236}">
                <a16:creationId xmlns:a16="http://schemas.microsoft.com/office/drawing/2014/main" id="{6A1C5FBC-4C76-4F43-BE4C-1F20DD88203E}"/>
              </a:ext>
            </a:extLst>
          </p:cNvPr>
          <p:cNvSpPr txBox="1"/>
          <p:nvPr/>
        </p:nvSpPr>
        <p:spPr>
          <a:xfrm>
            <a:off x="3699540" y="159881"/>
            <a:ext cx="2015936" cy="408189"/>
          </a:xfrm>
          <a:prstGeom prst="rect">
            <a:avLst/>
          </a:prstGeom>
          <a:noFill/>
        </p:spPr>
        <p:txBody>
          <a:bodyPr wrap="none"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1800"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コーディネート特長</a:t>
            </a:r>
            <a:endParaRPr kumimoji="1" lang="ja-JP" altLang="en-US" sz="2400"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endParaRPr>
          </a:p>
        </p:txBody>
      </p:sp>
      <p:cxnSp>
        <p:nvCxnSpPr>
          <p:cNvPr id="29" name="直線コネクタ 28">
            <a:extLst>
              <a:ext uri="{FF2B5EF4-FFF2-40B4-BE49-F238E27FC236}">
                <a16:creationId xmlns:a16="http://schemas.microsoft.com/office/drawing/2014/main" id="{B0A5BCE6-241D-4AE7-80FB-AB14E1E1BD11}"/>
              </a:ext>
            </a:extLst>
          </p:cNvPr>
          <p:cNvCxnSpPr>
            <a:cxnSpLocks/>
          </p:cNvCxnSpPr>
          <p:nvPr/>
        </p:nvCxnSpPr>
        <p:spPr>
          <a:xfrm flipV="1">
            <a:off x="207755" y="551956"/>
            <a:ext cx="11837375" cy="4591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38931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15BFF636-833D-46E1-A701-826543E81EDB}"/>
              </a:ext>
            </a:extLst>
          </p:cNvPr>
          <p:cNvSpPr txBox="1"/>
          <p:nvPr/>
        </p:nvSpPr>
        <p:spPr>
          <a:xfrm>
            <a:off x="322141" y="159881"/>
            <a:ext cx="3479671" cy="408189"/>
          </a:xfrm>
          <a:prstGeom prst="rect">
            <a:avLst/>
          </a:prstGeom>
          <a:noFill/>
        </p:spPr>
        <p:txBody>
          <a:bodyPr wrap="none"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1" lang="en-US" altLang="ja-JP" sz="1400" b="1"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STYLE</a:t>
            </a:r>
            <a:r>
              <a:rPr kumimoji="1" lang="ja-JP" altLang="en-US" sz="1400" b="1"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 </a:t>
            </a:r>
            <a:r>
              <a:rPr kumimoji="1" lang="en-US" altLang="ja-JP" sz="1400" b="1"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01</a:t>
            </a:r>
            <a:r>
              <a:rPr kumimoji="1" lang="ja-JP" altLang="en-US" sz="1400" b="1"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  </a:t>
            </a:r>
            <a:r>
              <a:rPr kumimoji="1" lang="en-US" altLang="ja-JP" sz="1800" b="1"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【PLAIN</a:t>
            </a:r>
            <a:r>
              <a:rPr kumimoji="1" lang="ja-JP" altLang="en-US" sz="1800" b="1"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 </a:t>
            </a:r>
            <a:r>
              <a:rPr kumimoji="1" lang="en-US" altLang="ja-JP" sz="1800" b="1"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STYLE】 </a:t>
            </a:r>
            <a:endParaRPr kumimoji="1" lang="ja-JP" altLang="en-US" sz="1800" b="1"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endParaRPr>
          </a:p>
        </p:txBody>
      </p:sp>
      <p:cxnSp>
        <p:nvCxnSpPr>
          <p:cNvPr id="13" name="直線コネクタ 12">
            <a:extLst>
              <a:ext uri="{FF2B5EF4-FFF2-40B4-BE49-F238E27FC236}">
                <a16:creationId xmlns:a16="http://schemas.microsoft.com/office/drawing/2014/main" id="{49BA7269-AD50-444C-885A-475D92459691}"/>
              </a:ext>
            </a:extLst>
          </p:cNvPr>
          <p:cNvCxnSpPr>
            <a:cxnSpLocks/>
          </p:cNvCxnSpPr>
          <p:nvPr/>
        </p:nvCxnSpPr>
        <p:spPr>
          <a:xfrm flipV="1">
            <a:off x="7496171" y="833636"/>
            <a:ext cx="0" cy="566507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図 8" descr="屋外, 建物, 家, 座る が含まれている画像&#10;&#10;自動的に生成された説明">
            <a:extLst>
              <a:ext uri="{FF2B5EF4-FFF2-40B4-BE49-F238E27FC236}">
                <a16:creationId xmlns:a16="http://schemas.microsoft.com/office/drawing/2014/main" id="{8418E501-8723-4242-805C-85E929CEEDA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04337" y="1085443"/>
            <a:ext cx="6426964" cy="5122555"/>
          </a:xfrm>
          <a:prstGeom prst="rect">
            <a:avLst/>
          </a:prstGeom>
        </p:spPr>
      </p:pic>
      <p:sp>
        <p:nvSpPr>
          <p:cNvPr id="15" name="テキスト ボックス 14">
            <a:extLst>
              <a:ext uri="{FF2B5EF4-FFF2-40B4-BE49-F238E27FC236}">
                <a16:creationId xmlns:a16="http://schemas.microsoft.com/office/drawing/2014/main" id="{52D6CE2C-6D84-4156-BAAC-D28D63D6C5DF}"/>
              </a:ext>
            </a:extLst>
          </p:cNvPr>
          <p:cNvSpPr txBox="1"/>
          <p:nvPr/>
        </p:nvSpPr>
        <p:spPr>
          <a:xfrm>
            <a:off x="3699540" y="159881"/>
            <a:ext cx="2733121" cy="408189"/>
          </a:xfrm>
          <a:prstGeom prst="rect">
            <a:avLst/>
          </a:prstGeom>
          <a:noFill/>
        </p:spPr>
        <p:txBody>
          <a:bodyPr wrap="none"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1800"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玄関ドア </a:t>
            </a:r>
            <a:r>
              <a:rPr lang="ja-JP" altLang="en-US" spc="120">
                <a:solidFill>
                  <a:prstClr val="black">
                    <a:lumMod val="65000"/>
                    <a:lumOff val="35000"/>
                  </a:prstClr>
                </a:solidFill>
                <a:latin typeface="Meiryo UI" panose="020B0604030504040204" pitchFamily="50" charset="-128"/>
                <a:ea typeface="Meiryo UI" panose="020B0604030504040204" pitchFamily="50" charset="-128"/>
              </a:rPr>
              <a:t>その他のオススメ</a:t>
            </a:r>
            <a:endParaRPr kumimoji="1" lang="ja-JP" altLang="en-US" sz="2400"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endParaRPr>
          </a:p>
        </p:txBody>
      </p:sp>
      <p:pic>
        <p:nvPicPr>
          <p:cNvPr id="16" name="Picture 3">
            <a:extLst>
              <a:ext uri="{FF2B5EF4-FFF2-40B4-BE49-F238E27FC236}">
                <a16:creationId xmlns:a16="http://schemas.microsoft.com/office/drawing/2014/main" id="{F51D9F0D-38FF-4C38-9B6E-C574017D4C6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11786" y="1359551"/>
            <a:ext cx="952320" cy="2294412"/>
          </a:xfrm>
          <a:prstGeom prst="rect">
            <a:avLst/>
          </a:prstGeom>
        </p:spPr>
      </p:pic>
      <p:sp>
        <p:nvSpPr>
          <p:cNvPr id="17" name="TextBox 3">
            <a:extLst>
              <a:ext uri="{FF2B5EF4-FFF2-40B4-BE49-F238E27FC236}">
                <a16:creationId xmlns:a16="http://schemas.microsoft.com/office/drawing/2014/main" id="{B5B2EF59-D0F7-4DBE-98B1-5079AC6A8C45}"/>
              </a:ext>
            </a:extLst>
          </p:cNvPr>
          <p:cNvSpPr txBox="1"/>
          <p:nvPr/>
        </p:nvSpPr>
        <p:spPr>
          <a:xfrm>
            <a:off x="8770331" y="3007628"/>
            <a:ext cx="258098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altLang="en-US">
                <a:latin typeface="Meiryo UI"/>
                <a:ea typeface="Meiryo UI"/>
              </a:rPr>
              <a:t>ジエスタ２ P20型</a:t>
            </a:r>
          </a:p>
          <a:p>
            <a:r>
              <a:rPr lang="ja-JP" altLang="en-US">
                <a:latin typeface="Meiryo UI"/>
                <a:ea typeface="Meiryo UI"/>
              </a:rPr>
              <a:t>チェリーウッド</a:t>
            </a:r>
          </a:p>
        </p:txBody>
      </p:sp>
      <p:pic>
        <p:nvPicPr>
          <p:cNvPr id="18" name="Picture 6">
            <a:extLst>
              <a:ext uri="{FF2B5EF4-FFF2-40B4-BE49-F238E27FC236}">
                <a16:creationId xmlns:a16="http://schemas.microsoft.com/office/drawing/2014/main" id="{730DAC6C-940E-436F-8538-77A9C00DFC1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11786" y="3853614"/>
            <a:ext cx="952301" cy="2354388"/>
          </a:xfrm>
          <a:prstGeom prst="rect">
            <a:avLst/>
          </a:prstGeom>
        </p:spPr>
      </p:pic>
      <p:sp>
        <p:nvSpPr>
          <p:cNvPr id="19" name="TextBox 13">
            <a:extLst>
              <a:ext uri="{FF2B5EF4-FFF2-40B4-BE49-F238E27FC236}">
                <a16:creationId xmlns:a16="http://schemas.microsoft.com/office/drawing/2014/main" id="{8AAEEFF2-5B0A-4968-BFB0-844595072126}"/>
              </a:ext>
            </a:extLst>
          </p:cNvPr>
          <p:cNvSpPr txBox="1"/>
          <p:nvPr/>
        </p:nvSpPr>
        <p:spPr>
          <a:xfrm>
            <a:off x="8770331" y="5561667"/>
            <a:ext cx="261733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altLang="en-US">
                <a:latin typeface="Meiryo UI"/>
                <a:ea typeface="Meiryo UI"/>
              </a:rPr>
              <a:t>ジエスタ２ P11型</a:t>
            </a:r>
          </a:p>
          <a:p>
            <a:r>
              <a:rPr lang="ja-JP" altLang="en-US">
                <a:latin typeface="Meiryo UI"/>
                <a:ea typeface="Meiryo UI"/>
              </a:rPr>
              <a:t>チェリーウッド</a:t>
            </a:r>
          </a:p>
        </p:txBody>
      </p:sp>
      <p:sp>
        <p:nvSpPr>
          <p:cNvPr id="2" name="正方形/長方形 1">
            <a:extLst>
              <a:ext uri="{FF2B5EF4-FFF2-40B4-BE49-F238E27FC236}">
                <a16:creationId xmlns:a16="http://schemas.microsoft.com/office/drawing/2014/main" id="{84FA0E81-3291-4D13-9C9C-B455B5851A72}"/>
              </a:ext>
            </a:extLst>
          </p:cNvPr>
          <p:cNvSpPr/>
          <p:nvPr/>
        </p:nvSpPr>
        <p:spPr>
          <a:xfrm>
            <a:off x="750017" y="6207998"/>
            <a:ext cx="2344681" cy="338554"/>
          </a:xfrm>
          <a:prstGeom prst="rect">
            <a:avLst/>
          </a:prstGeom>
        </p:spPr>
        <p:txBody>
          <a:bodyPr wrap="none">
            <a:spAutoFit/>
          </a:bodyPr>
          <a:lstStyle/>
          <a:p>
            <a:r>
              <a:rPr lang="en-US" altLang="ja-JP" sz="1600">
                <a:latin typeface="Meiryo UI" panose="020B0604030504040204" pitchFamily="50" charset="-128"/>
                <a:ea typeface="Meiryo UI" panose="020B0604030504040204" pitchFamily="50" charset="-128"/>
              </a:rPr>
              <a:t>DA V39</a:t>
            </a:r>
            <a:r>
              <a:rPr lang="ja-JP" altLang="en-US" sz="1600">
                <a:latin typeface="Meiryo UI" panose="020B0604030504040204" pitchFamily="50" charset="-128"/>
                <a:ea typeface="Meiryo UI" panose="020B0604030504040204" pitchFamily="50" charset="-128"/>
              </a:rPr>
              <a:t>型／チェリーウッド</a:t>
            </a:r>
          </a:p>
        </p:txBody>
      </p:sp>
      <p:cxnSp>
        <p:nvCxnSpPr>
          <p:cNvPr id="12" name="直線コネクタ 11">
            <a:extLst>
              <a:ext uri="{FF2B5EF4-FFF2-40B4-BE49-F238E27FC236}">
                <a16:creationId xmlns:a16="http://schemas.microsoft.com/office/drawing/2014/main" id="{6DE89E84-43C2-44F5-97AD-8F3742942089}"/>
              </a:ext>
            </a:extLst>
          </p:cNvPr>
          <p:cNvCxnSpPr>
            <a:cxnSpLocks/>
          </p:cNvCxnSpPr>
          <p:nvPr/>
        </p:nvCxnSpPr>
        <p:spPr>
          <a:xfrm flipV="1">
            <a:off x="207755" y="551956"/>
            <a:ext cx="11837375" cy="4591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28633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9E757617-F40B-4FDF-8F34-B1884445C583}"/>
              </a:ext>
            </a:extLst>
          </p:cNvPr>
          <p:cNvSpPr txBox="1"/>
          <p:nvPr/>
        </p:nvSpPr>
        <p:spPr>
          <a:xfrm>
            <a:off x="322141" y="159881"/>
            <a:ext cx="3479671" cy="408189"/>
          </a:xfrm>
          <a:prstGeom prst="rect">
            <a:avLst/>
          </a:prstGeom>
          <a:noFill/>
        </p:spPr>
        <p:txBody>
          <a:bodyPr wrap="none"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1" lang="en-US" altLang="ja-JP" sz="1400" b="1"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STYLE</a:t>
            </a:r>
            <a:r>
              <a:rPr kumimoji="1" lang="ja-JP" altLang="en-US" sz="1400" b="1"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 </a:t>
            </a:r>
            <a:r>
              <a:rPr kumimoji="1" lang="en-US" altLang="ja-JP" sz="1400" b="1"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01</a:t>
            </a:r>
            <a:r>
              <a:rPr kumimoji="1" lang="ja-JP" altLang="en-US" sz="1400" b="1"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  </a:t>
            </a:r>
            <a:r>
              <a:rPr kumimoji="1" lang="en-US" altLang="ja-JP" sz="1800" b="1"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【PLAIN</a:t>
            </a:r>
            <a:r>
              <a:rPr kumimoji="1" lang="ja-JP" altLang="en-US" sz="1800" b="1"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 </a:t>
            </a:r>
            <a:r>
              <a:rPr kumimoji="1" lang="en-US" altLang="ja-JP" sz="1800" b="1"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STYLE】 </a:t>
            </a:r>
            <a:endParaRPr kumimoji="1" lang="ja-JP" altLang="en-US" sz="1800" b="1"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endParaRPr>
          </a:p>
        </p:txBody>
      </p:sp>
      <p:sp>
        <p:nvSpPr>
          <p:cNvPr id="5" name="テキスト ボックス 4">
            <a:extLst>
              <a:ext uri="{FF2B5EF4-FFF2-40B4-BE49-F238E27FC236}">
                <a16:creationId xmlns:a16="http://schemas.microsoft.com/office/drawing/2014/main" id="{9B509563-BCA2-4EEA-B915-6FC67897DDAF}"/>
              </a:ext>
            </a:extLst>
          </p:cNvPr>
          <p:cNvSpPr txBox="1"/>
          <p:nvPr/>
        </p:nvSpPr>
        <p:spPr>
          <a:xfrm>
            <a:off x="3699540" y="159881"/>
            <a:ext cx="1792157" cy="408189"/>
          </a:xfrm>
          <a:prstGeom prst="rect">
            <a:avLst/>
          </a:prstGeom>
          <a:noFill/>
        </p:spPr>
        <p:txBody>
          <a:bodyPr wrap="none"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1800" b="0"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植栽プランニング</a:t>
            </a:r>
            <a:endParaRPr kumimoji="1" lang="ja-JP" altLang="en-US" sz="2400" b="0"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endParaRPr>
          </a:p>
        </p:txBody>
      </p:sp>
      <p:sp>
        <p:nvSpPr>
          <p:cNvPr id="8" name="正方形/長方形 7">
            <a:extLst>
              <a:ext uri="{FF2B5EF4-FFF2-40B4-BE49-F238E27FC236}">
                <a16:creationId xmlns:a16="http://schemas.microsoft.com/office/drawing/2014/main" id="{590D414E-F248-4176-963D-56A9A499A307}"/>
              </a:ext>
            </a:extLst>
          </p:cNvPr>
          <p:cNvSpPr/>
          <p:nvPr/>
        </p:nvSpPr>
        <p:spPr>
          <a:xfrm>
            <a:off x="7274046" y="925284"/>
            <a:ext cx="4595813" cy="452431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a:ln>
                  <a:noFill/>
                </a:ln>
                <a:solidFill>
                  <a:prstClr val="black">
                    <a:lumMod val="95000"/>
                    <a:lumOff val="5000"/>
                  </a:prstClr>
                </a:solidFill>
                <a:effectLst/>
                <a:uLnTx/>
                <a:uFillTx/>
                <a:latin typeface="Meiryo UI" panose="020B0604030504040204" pitchFamily="50" charset="-128"/>
                <a:ea typeface="Meiryo UI" panose="020B0604030504040204" pitchFamily="50" charset="-128"/>
                <a:cs typeface="+mn-cs"/>
              </a:rPr>
              <a:t>【Point1】:</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a:ln>
                  <a:noFill/>
                </a:ln>
                <a:solidFill>
                  <a:srgbClr val="595959"/>
                </a:solidFill>
                <a:effectLst/>
                <a:uLnTx/>
                <a:uFillTx/>
                <a:latin typeface="Meiryo UI" panose="020B0604030504040204" pitchFamily="50" charset="-128"/>
                <a:ea typeface="Meiryo UI" panose="020B0604030504040204" pitchFamily="50" charset="-128"/>
                <a:cs typeface="+mn-cs"/>
              </a:rPr>
              <a:t>落葉高木のジューンベリーをシンボルとして対称的な</a:t>
            </a:r>
            <a:endParaRPr kumimoji="1" lang="en-US" altLang="ja-JP" sz="1600" b="0" i="0" u="none" strike="noStrike" kern="1200" cap="none" spc="0" normalizeH="0" baseline="0" noProof="0">
              <a:ln>
                <a:noFill/>
              </a:ln>
              <a:solidFill>
                <a:srgbClr val="595959"/>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a:ln>
                  <a:noFill/>
                </a:ln>
                <a:solidFill>
                  <a:srgbClr val="595959"/>
                </a:solidFill>
                <a:effectLst/>
                <a:uLnTx/>
                <a:uFillTx/>
                <a:latin typeface="Meiryo UI" panose="020B0604030504040204" pitchFamily="50" charset="-128"/>
                <a:ea typeface="Meiryo UI" panose="020B0604030504040204" pitchFamily="50" charset="-128"/>
                <a:cs typeface="+mn-cs"/>
              </a:rPr>
              <a:t>場所にナンキンハゼを植え込みました。 </a:t>
            </a:r>
            <a:endParaRPr kumimoji="1" lang="en-US" altLang="ja-JP" sz="1600" b="0" i="0" u="none" strike="noStrike" kern="1200" cap="none" spc="0" normalizeH="0" baseline="0" noProof="0">
              <a:ln>
                <a:noFill/>
              </a:ln>
              <a:solidFill>
                <a:srgbClr val="595959"/>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a:ln>
                  <a:noFill/>
                </a:ln>
                <a:solidFill>
                  <a:srgbClr val="595959"/>
                </a:solidFill>
                <a:effectLst/>
                <a:uLnTx/>
                <a:uFillTx/>
                <a:latin typeface="Meiryo UI" panose="020B0604030504040204" pitchFamily="50" charset="-128"/>
                <a:ea typeface="Meiryo UI" panose="020B0604030504040204" pitchFamily="50" charset="-128"/>
                <a:cs typeface="+mn-cs"/>
              </a:rPr>
              <a:t>高さを変えバランスを取っています。</a:t>
            </a:r>
            <a:endParaRPr kumimoji="1" lang="en-US" altLang="ja-JP" sz="1600" b="0" i="0" u="none" strike="noStrike" kern="1200" cap="none" spc="0" normalizeH="0" baseline="0" noProof="0">
              <a:ln>
                <a:noFill/>
              </a:ln>
              <a:solidFill>
                <a:srgbClr val="595959"/>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a:ln>
                <a:noFill/>
              </a:ln>
              <a:solidFill>
                <a:srgbClr val="595959"/>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a:ln>
                  <a:noFill/>
                </a:ln>
                <a:solidFill>
                  <a:srgbClr val="595959"/>
                </a:solidFill>
                <a:effectLst/>
                <a:uLnTx/>
                <a:uFillTx/>
                <a:latin typeface="Meiryo UI" panose="020B0604030504040204" pitchFamily="50" charset="-128"/>
                <a:ea typeface="Meiryo UI" panose="020B0604030504040204" pitchFamily="50" charset="-128"/>
                <a:cs typeface="+mn-cs"/>
              </a:rPr>
              <a:t>ジューンベリー、ナンキンハゼともに春の新緑、秋の紅葉が美しい樹木です。</a:t>
            </a:r>
            <a:endParaRPr kumimoji="1" lang="en-US" altLang="ja-JP" sz="1600" b="0" i="0" u="none" strike="noStrike" kern="1200" cap="none" spc="0" normalizeH="0" baseline="0" noProof="0">
              <a:ln>
                <a:noFill/>
              </a:ln>
              <a:solidFill>
                <a:srgbClr val="595959"/>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a:ln>
                  <a:noFill/>
                </a:ln>
                <a:solidFill>
                  <a:srgbClr val="595959"/>
                </a:solidFill>
                <a:effectLst/>
                <a:uLnTx/>
                <a:uFillTx/>
                <a:latin typeface="Meiryo UI" panose="020B0604030504040204" pitchFamily="50" charset="-128"/>
                <a:ea typeface="Meiryo UI" panose="020B0604030504040204" pitchFamily="50" charset="-128"/>
                <a:cs typeface="+mn-cs"/>
              </a:rPr>
              <a:t>ジューンベリーは６月頃に赤い実をつけ果実として</a:t>
            </a:r>
            <a:endParaRPr kumimoji="1" lang="en-US" altLang="ja-JP" sz="1600" b="0" i="0" u="none" strike="noStrike" kern="1200" cap="none" spc="0" normalizeH="0" baseline="0" noProof="0">
              <a:ln>
                <a:noFill/>
              </a:ln>
              <a:solidFill>
                <a:srgbClr val="595959"/>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a:ln>
                  <a:noFill/>
                </a:ln>
                <a:solidFill>
                  <a:srgbClr val="595959"/>
                </a:solidFill>
                <a:effectLst/>
                <a:uLnTx/>
                <a:uFillTx/>
                <a:latin typeface="Meiryo UI" panose="020B0604030504040204" pitchFamily="50" charset="-128"/>
                <a:ea typeface="Meiryo UI" panose="020B0604030504040204" pitchFamily="50" charset="-128"/>
                <a:cs typeface="+mn-cs"/>
              </a:rPr>
              <a:t>食することもできます。</a:t>
            </a:r>
            <a:endParaRPr kumimoji="1" lang="en-US" altLang="ja-JP" sz="1600" b="0" i="0" u="none" strike="noStrike" kern="1200" cap="none" spc="0" normalizeH="0" baseline="0" noProof="0">
              <a:ln>
                <a:noFill/>
              </a:ln>
              <a:solidFill>
                <a:srgbClr val="595959"/>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1" i="0" u="none" strike="noStrike" kern="1200" cap="none" spc="0" normalizeH="0" baseline="0" noProof="0">
              <a:ln>
                <a:noFill/>
              </a:ln>
              <a:solidFill>
                <a:prstClr val="black">
                  <a:lumMod val="95000"/>
                  <a:lumOff val="5000"/>
                </a:prstClr>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1" i="0" u="none" strike="noStrike" kern="1200" cap="none" spc="0" normalizeH="0" baseline="0" noProof="0">
              <a:ln>
                <a:noFill/>
              </a:ln>
              <a:solidFill>
                <a:prstClr val="black">
                  <a:lumMod val="95000"/>
                  <a:lumOff val="5000"/>
                </a:prstClr>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a:ln>
                  <a:noFill/>
                </a:ln>
                <a:solidFill>
                  <a:prstClr val="black">
                    <a:lumMod val="95000"/>
                    <a:lumOff val="5000"/>
                  </a:prstClr>
                </a:solidFill>
                <a:effectLst/>
                <a:uLnTx/>
                <a:uFillTx/>
                <a:latin typeface="Meiryo UI" panose="020B0604030504040204" pitchFamily="50" charset="-128"/>
                <a:ea typeface="Meiryo UI" panose="020B0604030504040204" pitchFamily="50" charset="-128"/>
                <a:cs typeface="+mn-cs"/>
              </a:rPr>
              <a:t>【Point2】</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a:ln>
                  <a:noFill/>
                </a:ln>
                <a:solidFill>
                  <a:srgbClr val="595959"/>
                </a:solidFill>
                <a:effectLst/>
                <a:uLnTx/>
                <a:uFillTx/>
                <a:latin typeface="Meiryo UI" panose="020B0604030504040204" pitchFamily="50" charset="-128"/>
                <a:ea typeface="Meiryo UI" panose="020B0604030504040204" pitchFamily="50" charset="-128"/>
                <a:cs typeface="+mn-cs"/>
              </a:rPr>
              <a:t>足元にはアジサイやローズマリーを植えて外構と建築の接点をぼかし統一感を演出しています。</a:t>
            </a:r>
            <a:endParaRPr kumimoji="1" lang="en-US" altLang="ja-JP" sz="1600" b="0" i="0" u="none" strike="noStrike" kern="1200" cap="none" spc="0" normalizeH="0" baseline="0" noProof="0">
              <a:ln>
                <a:noFill/>
              </a:ln>
              <a:solidFill>
                <a:srgbClr val="595959"/>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a:ln>
                <a:noFill/>
              </a:ln>
              <a:solidFill>
                <a:srgbClr val="595959"/>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a:ln>
                  <a:noFill/>
                </a:ln>
                <a:solidFill>
                  <a:srgbClr val="595959"/>
                </a:solidFill>
                <a:effectLst/>
                <a:uLnTx/>
                <a:uFillTx/>
                <a:latin typeface="Meiryo UI" panose="020B0604030504040204" pitchFamily="50" charset="-128"/>
                <a:ea typeface="Meiryo UI" panose="020B0604030504040204" pitchFamily="50" charset="-128"/>
                <a:cs typeface="+mn-cs"/>
              </a:rPr>
              <a:t>ラムズイヤー、ルリタマアザミはドライフラワーとしても楽しむことができますので、エントランスで、家の中でと楽しみが広がります。</a:t>
            </a:r>
          </a:p>
        </p:txBody>
      </p:sp>
      <p:sp>
        <p:nvSpPr>
          <p:cNvPr id="11" name="正方形/長方形 10">
            <a:extLst>
              <a:ext uri="{FF2B5EF4-FFF2-40B4-BE49-F238E27FC236}">
                <a16:creationId xmlns:a16="http://schemas.microsoft.com/office/drawing/2014/main" id="{F19BBD5E-C22E-477E-91F9-CF6DC701A7D3}"/>
              </a:ext>
            </a:extLst>
          </p:cNvPr>
          <p:cNvSpPr/>
          <p:nvPr/>
        </p:nvSpPr>
        <p:spPr>
          <a:xfrm>
            <a:off x="7274046" y="5973561"/>
            <a:ext cx="4595812" cy="765402"/>
          </a:xfrm>
          <a:prstGeom prst="rect">
            <a:avLst/>
          </a:prstGeom>
          <a:solidFill>
            <a:schemeClr val="bg1"/>
          </a:solidFill>
          <a:ln>
            <a:solidFill>
              <a:schemeClr val="accent6">
                <a:lumMod val="75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a:ln>
                  <a:noFill/>
                </a:ln>
                <a:solidFill>
                  <a:srgbClr val="70AD47">
                    <a:lumMod val="75000"/>
                  </a:srgbClr>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a:ln>
                  <a:noFill/>
                </a:ln>
                <a:solidFill>
                  <a:srgbClr val="70AD47">
                    <a:lumMod val="75000"/>
                  </a:srgbClr>
                </a:solidFill>
                <a:effectLst/>
                <a:uLnTx/>
                <a:uFillTx/>
                <a:latin typeface="Meiryo UI" panose="020B0604030504040204" pitchFamily="50" charset="-128"/>
                <a:ea typeface="Meiryo UI" panose="020B0604030504040204" pitchFamily="50" charset="-128"/>
                <a:cs typeface="+mn-cs"/>
              </a:rPr>
              <a:t>植栽プランは前ページの</a:t>
            </a:r>
            <a:r>
              <a:rPr kumimoji="1" lang="en-US" altLang="ja-JP" sz="1400" b="0" i="0" u="none" strike="noStrike" kern="1200" cap="none" spc="0" normalizeH="0" baseline="0" noProof="0">
                <a:ln>
                  <a:noFill/>
                </a:ln>
                <a:solidFill>
                  <a:srgbClr val="70AD47">
                    <a:lumMod val="75000"/>
                  </a:srgbClr>
                </a:solidFill>
                <a:effectLst/>
                <a:uLnTx/>
                <a:uFillTx/>
                <a:latin typeface="Meiryo UI" panose="020B0604030504040204" pitchFamily="50" charset="-128"/>
                <a:ea typeface="Meiryo UI" panose="020B0604030504040204" pitchFamily="50" charset="-128"/>
                <a:cs typeface="+mn-cs"/>
              </a:rPr>
              <a:t>CG</a:t>
            </a:r>
            <a:r>
              <a:rPr kumimoji="1" lang="ja-JP" altLang="en-US" sz="1400" b="0" i="0" u="none" strike="noStrike" kern="1200" cap="none" spc="0" normalizeH="0" baseline="0" noProof="0">
                <a:ln>
                  <a:noFill/>
                </a:ln>
                <a:solidFill>
                  <a:srgbClr val="70AD47">
                    <a:lumMod val="75000"/>
                  </a:srgbClr>
                </a:solidFill>
                <a:effectLst/>
                <a:uLnTx/>
                <a:uFillTx/>
                <a:latin typeface="Meiryo UI" panose="020B0604030504040204" pitchFamily="50" charset="-128"/>
                <a:ea typeface="Meiryo UI" panose="020B0604030504040204" pitchFamily="50" charset="-128"/>
                <a:cs typeface="+mn-cs"/>
              </a:rPr>
              <a:t>画像とは異なります。</a:t>
            </a:r>
            <a:endParaRPr kumimoji="1" lang="en-US" altLang="ja-JP" sz="1400" b="0" i="0" u="none" strike="noStrike" kern="1200" cap="none" spc="0" normalizeH="0" baseline="0" noProof="0">
              <a:ln>
                <a:noFill/>
              </a:ln>
              <a:solidFill>
                <a:srgbClr val="70AD47">
                  <a:lumMod val="75000"/>
                </a:srgbClr>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srgbClr val="70AD47">
                    <a:lumMod val="75000"/>
                  </a:srgbClr>
                </a:solidFill>
                <a:effectLst/>
                <a:uLnTx/>
                <a:uFillTx/>
                <a:latin typeface="Meiryo UI" panose="020B0604030504040204" pitchFamily="50" charset="-128"/>
                <a:ea typeface="Meiryo UI" panose="020B0604030504040204" pitchFamily="50" charset="-128"/>
                <a:cs typeface="+mn-cs"/>
              </a:rPr>
              <a:t>本ページでは素敵なファサード空間づくりに欠かせない植栽の</a:t>
            </a:r>
            <a:endParaRPr kumimoji="1" lang="en-US" altLang="ja-JP" sz="1400" b="0" i="0" u="none" strike="noStrike" kern="1200" cap="none" spc="0" normalizeH="0" baseline="0" noProof="0">
              <a:ln>
                <a:noFill/>
              </a:ln>
              <a:solidFill>
                <a:srgbClr val="70AD47">
                  <a:lumMod val="75000"/>
                </a:srgbClr>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srgbClr val="70AD47">
                    <a:lumMod val="75000"/>
                  </a:srgbClr>
                </a:solidFill>
                <a:effectLst/>
                <a:uLnTx/>
                <a:uFillTx/>
                <a:latin typeface="Meiryo UI" panose="020B0604030504040204" pitchFamily="50" charset="-128"/>
                <a:ea typeface="Meiryo UI" panose="020B0604030504040204" pitchFamily="50" charset="-128"/>
                <a:cs typeface="+mn-cs"/>
              </a:rPr>
              <a:t>選択ポイントをお伝えしています。</a:t>
            </a:r>
          </a:p>
        </p:txBody>
      </p:sp>
      <p:cxnSp>
        <p:nvCxnSpPr>
          <p:cNvPr id="12" name="直線コネクタ 11">
            <a:extLst>
              <a:ext uri="{FF2B5EF4-FFF2-40B4-BE49-F238E27FC236}">
                <a16:creationId xmlns:a16="http://schemas.microsoft.com/office/drawing/2014/main" id="{7AF16C3D-9843-4156-9A31-B7F1E3BD2F10}"/>
              </a:ext>
            </a:extLst>
          </p:cNvPr>
          <p:cNvCxnSpPr>
            <a:cxnSpLocks/>
          </p:cNvCxnSpPr>
          <p:nvPr/>
        </p:nvCxnSpPr>
        <p:spPr>
          <a:xfrm flipV="1">
            <a:off x="207755" y="551956"/>
            <a:ext cx="11837375" cy="4591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9" name="図 8">
            <a:extLst>
              <a:ext uri="{FF2B5EF4-FFF2-40B4-BE49-F238E27FC236}">
                <a16:creationId xmlns:a16="http://schemas.microsoft.com/office/drawing/2014/main" id="{45B7FE06-2268-4021-B994-75D4DE381A72}"/>
              </a:ext>
            </a:extLst>
          </p:cNvPr>
          <p:cNvPicPr>
            <a:picLocks noChangeAspect="1"/>
          </p:cNvPicPr>
          <p:nvPr/>
        </p:nvPicPr>
        <p:blipFill>
          <a:blip r:embed="rId2"/>
          <a:stretch>
            <a:fillRect/>
          </a:stretch>
        </p:blipFill>
        <p:spPr>
          <a:xfrm>
            <a:off x="207755" y="758565"/>
            <a:ext cx="7066291" cy="6097815"/>
          </a:xfrm>
          <a:prstGeom prst="rect">
            <a:avLst/>
          </a:prstGeom>
        </p:spPr>
      </p:pic>
    </p:spTree>
    <p:extLst>
      <p:ext uri="{BB962C8B-B14F-4D97-AF65-F5344CB8AC3E}">
        <p14:creationId xmlns:p14="http://schemas.microsoft.com/office/powerpoint/2010/main" val="11595975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Picture 51">
            <a:extLst>
              <a:ext uri="{FF2B5EF4-FFF2-40B4-BE49-F238E27FC236}">
                <a16:creationId xmlns:a16="http://schemas.microsoft.com/office/drawing/2014/main" id="{BA57B384-CDD3-43E6-9A22-78F2EBA7A7E5}"/>
              </a:ext>
            </a:extLst>
          </p:cNvPr>
          <p:cNvPicPr>
            <a:picLocks noChangeAspect="1"/>
          </p:cNvPicPr>
          <p:nvPr/>
        </p:nvPicPr>
        <p:blipFill>
          <a:blip r:embed="rId2"/>
          <a:stretch>
            <a:fillRect/>
          </a:stretch>
        </p:blipFill>
        <p:spPr>
          <a:xfrm>
            <a:off x="9900519" y="4774631"/>
            <a:ext cx="1980660" cy="1794473"/>
          </a:xfrm>
          <a:prstGeom prst="rect">
            <a:avLst/>
          </a:prstGeom>
        </p:spPr>
      </p:pic>
      <p:pic>
        <p:nvPicPr>
          <p:cNvPr id="50" name="Picture 50">
            <a:extLst>
              <a:ext uri="{FF2B5EF4-FFF2-40B4-BE49-F238E27FC236}">
                <a16:creationId xmlns:a16="http://schemas.microsoft.com/office/drawing/2014/main" id="{D1996CB0-F179-421E-8EE1-B23D873A8BD9}"/>
              </a:ext>
            </a:extLst>
          </p:cNvPr>
          <p:cNvPicPr>
            <a:picLocks noChangeAspect="1"/>
          </p:cNvPicPr>
          <p:nvPr/>
        </p:nvPicPr>
        <p:blipFill>
          <a:blip r:embed="rId3"/>
          <a:stretch>
            <a:fillRect/>
          </a:stretch>
        </p:blipFill>
        <p:spPr>
          <a:xfrm>
            <a:off x="7653158" y="4774631"/>
            <a:ext cx="2104664" cy="1780096"/>
          </a:xfrm>
          <a:prstGeom prst="rect">
            <a:avLst/>
          </a:prstGeom>
        </p:spPr>
      </p:pic>
      <p:pic>
        <p:nvPicPr>
          <p:cNvPr id="37" name="Picture 49">
            <a:extLst>
              <a:ext uri="{FF2B5EF4-FFF2-40B4-BE49-F238E27FC236}">
                <a16:creationId xmlns:a16="http://schemas.microsoft.com/office/drawing/2014/main" id="{16B64220-EBF6-4A26-82A4-FADB1F613BCC}"/>
              </a:ext>
            </a:extLst>
          </p:cNvPr>
          <p:cNvPicPr>
            <a:picLocks noChangeAspect="1"/>
          </p:cNvPicPr>
          <p:nvPr/>
        </p:nvPicPr>
        <p:blipFill>
          <a:blip r:embed="rId4"/>
          <a:stretch>
            <a:fillRect/>
          </a:stretch>
        </p:blipFill>
        <p:spPr>
          <a:xfrm>
            <a:off x="5706822" y="4760254"/>
            <a:ext cx="1827900" cy="1794474"/>
          </a:xfrm>
          <a:prstGeom prst="rect">
            <a:avLst/>
          </a:prstGeom>
        </p:spPr>
      </p:pic>
      <p:pic>
        <p:nvPicPr>
          <p:cNvPr id="36" name="Picture 36">
            <a:extLst>
              <a:ext uri="{FF2B5EF4-FFF2-40B4-BE49-F238E27FC236}">
                <a16:creationId xmlns:a16="http://schemas.microsoft.com/office/drawing/2014/main" id="{33219294-C27C-40F7-B110-029676AC9218}"/>
              </a:ext>
            </a:extLst>
          </p:cNvPr>
          <p:cNvPicPr>
            <a:picLocks noChangeAspect="1"/>
          </p:cNvPicPr>
          <p:nvPr/>
        </p:nvPicPr>
        <p:blipFill>
          <a:blip r:embed="rId5"/>
          <a:stretch>
            <a:fillRect/>
          </a:stretch>
        </p:blipFill>
        <p:spPr>
          <a:xfrm>
            <a:off x="3646278" y="4760254"/>
            <a:ext cx="1937707" cy="1794473"/>
          </a:xfrm>
          <a:prstGeom prst="rect">
            <a:avLst/>
          </a:prstGeom>
        </p:spPr>
      </p:pic>
      <p:pic>
        <p:nvPicPr>
          <p:cNvPr id="35" name="Picture 35">
            <a:extLst>
              <a:ext uri="{FF2B5EF4-FFF2-40B4-BE49-F238E27FC236}">
                <a16:creationId xmlns:a16="http://schemas.microsoft.com/office/drawing/2014/main" id="{5CB9A2E6-5436-4572-8CA8-38DDB1C742DE}"/>
              </a:ext>
            </a:extLst>
          </p:cNvPr>
          <p:cNvPicPr>
            <a:picLocks noChangeAspect="1"/>
          </p:cNvPicPr>
          <p:nvPr/>
        </p:nvPicPr>
        <p:blipFill>
          <a:blip r:embed="rId6"/>
          <a:stretch>
            <a:fillRect/>
          </a:stretch>
        </p:blipFill>
        <p:spPr>
          <a:xfrm>
            <a:off x="1877324" y="4765106"/>
            <a:ext cx="1636861" cy="1727260"/>
          </a:xfrm>
          <a:prstGeom prst="rect">
            <a:avLst/>
          </a:prstGeom>
        </p:spPr>
      </p:pic>
      <p:pic>
        <p:nvPicPr>
          <p:cNvPr id="34" name="Picture 34">
            <a:extLst>
              <a:ext uri="{FF2B5EF4-FFF2-40B4-BE49-F238E27FC236}">
                <a16:creationId xmlns:a16="http://schemas.microsoft.com/office/drawing/2014/main" id="{BC541F39-24FA-4A60-A497-BFD9586D1A18}"/>
              </a:ext>
            </a:extLst>
          </p:cNvPr>
          <p:cNvPicPr>
            <a:picLocks noChangeAspect="1"/>
          </p:cNvPicPr>
          <p:nvPr/>
        </p:nvPicPr>
        <p:blipFill>
          <a:blip r:embed="rId7"/>
          <a:stretch>
            <a:fillRect/>
          </a:stretch>
        </p:blipFill>
        <p:spPr>
          <a:xfrm>
            <a:off x="400590" y="4769868"/>
            <a:ext cx="1355424" cy="1746489"/>
          </a:xfrm>
          <a:prstGeom prst="rect">
            <a:avLst/>
          </a:prstGeom>
        </p:spPr>
      </p:pic>
      <p:sp>
        <p:nvSpPr>
          <p:cNvPr id="3" name="テキスト ボックス 2">
            <a:extLst>
              <a:ext uri="{FF2B5EF4-FFF2-40B4-BE49-F238E27FC236}">
                <a16:creationId xmlns:a16="http://schemas.microsoft.com/office/drawing/2014/main" id="{D44B92B3-2899-4F2A-A98C-21D1A0ECCCBE}"/>
              </a:ext>
            </a:extLst>
          </p:cNvPr>
          <p:cNvSpPr txBox="1"/>
          <p:nvPr/>
        </p:nvSpPr>
        <p:spPr>
          <a:xfrm>
            <a:off x="322141" y="159881"/>
            <a:ext cx="3479671" cy="408189"/>
          </a:xfrm>
          <a:prstGeom prst="rect">
            <a:avLst/>
          </a:prstGeom>
          <a:noFill/>
        </p:spPr>
        <p:txBody>
          <a:bodyPr wrap="none"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1" lang="en-US" altLang="ja-JP" sz="1400" b="1"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STYLE</a:t>
            </a:r>
            <a:r>
              <a:rPr kumimoji="1" lang="ja-JP" altLang="en-US" sz="1400" b="1"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 </a:t>
            </a:r>
            <a:r>
              <a:rPr kumimoji="1" lang="en-US" altLang="ja-JP" sz="1400" b="1"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01</a:t>
            </a:r>
            <a:r>
              <a:rPr kumimoji="1" lang="ja-JP" altLang="en-US" sz="1400" b="1"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  </a:t>
            </a:r>
            <a:r>
              <a:rPr kumimoji="1" lang="en-US" altLang="ja-JP" sz="1800" b="1"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【PLAIN</a:t>
            </a:r>
            <a:r>
              <a:rPr kumimoji="1" lang="ja-JP" altLang="en-US" sz="1800" b="1"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 </a:t>
            </a:r>
            <a:r>
              <a:rPr kumimoji="1" lang="en-US" altLang="ja-JP" sz="1800" b="1"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STYLE】 </a:t>
            </a:r>
            <a:endParaRPr kumimoji="1" lang="ja-JP" altLang="en-US" sz="1800" b="1"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endParaRPr>
          </a:p>
        </p:txBody>
      </p:sp>
      <p:sp>
        <p:nvSpPr>
          <p:cNvPr id="5" name="テキスト ボックス 4">
            <a:extLst>
              <a:ext uri="{FF2B5EF4-FFF2-40B4-BE49-F238E27FC236}">
                <a16:creationId xmlns:a16="http://schemas.microsoft.com/office/drawing/2014/main" id="{EDF3F6AA-6E8D-480C-89BD-0BC90B361324}"/>
              </a:ext>
            </a:extLst>
          </p:cNvPr>
          <p:cNvSpPr txBox="1"/>
          <p:nvPr/>
        </p:nvSpPr>
        <p:spPr>
          <a:xfrm>
            <a:off x="3699540" y="159881"/>
            <a:ext cx="2168542" cy="408189"/>
          </a:xfrm>
          <a:prstGeom prst="rect">
            <a:avLst/>
          </a:prstGeom>
          <a:noFill/>
        </p:spPr>
        <p:txBody>
          <a:bodyPr wrap="none"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1800" b="0"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植栽イメージ</a:t>
            </a:r>
            <a:r>
              <a:rPr kumimoji="1" lang="en-US" altLang="ja-JP" sz="1800" b="0"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Photo</a:t>
            </a:r>
            <a:endParaRPr kumimoji="1" lang="ja-JP" altLang="en-US" sz="2400" b="0"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endParaRPr>
          </a:p>
        </p:txBody>
      </p:sp>
      <p:cxnSp>
        <p:nvCxnSpPr>
          <p:cNvPr id="8" name="直線コネクタ 7">
            <a:extLst>
              <a:ext uri="{FF2B5EF4-FFF2-40B4-BE49-F238E27FC236}">
                <a16:creationId xmlns:a16="http://schemas.microsoft.com/office/drawing/2014/main" id="{944C9BCB-0CC3-4BA6-9486-8BEFD080DB29}"/>
              </a:ext>
            </a:extLst>
          </p:cNvPr>
          <p:cNvCxnSpPr>
            <a:cxnSpLocks/>
          </p:cNvCxnSpPr>
          <p:nvPr/>
        </p:nvCxnSpPr>
        <p:spPr>
          <a:xfrm flipV="1">
            <a:off x="207755" y="551956"/>
            <a:ext cx="11837375" cy="4591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正方形/長方形 9">
            <a:extLst>
              <a:ext uri="{FF2B5EF4-FFF2-40B4-BE49-F238E27FC236}">
                <a16:creationId xmlns:a16="http://schemas.microsoft.com/office/drawing/2014/main" id="{C35BE36B-8780-4271-923E-42CE95853E13}"/>
              </a:ext>
            </a:extLst>
          </p:cNvPr>
          <p:cNvSpPr/>
          <p:nvPr/>
        </p:nvSpPr>
        <p:spPr>
          <a:xfrm>
            <a:off x="322141" y="2503247"/>
            <a:ext cx="938091" cy="35325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mn-cs"/>
              </a:rPr>
              <a:t>ナンキンハゼ</a:t>
            </a:r>
            <a:endParaRPr kumimoji="1" lang="en-US" altLang="ja-JP" sz="110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mn-cs"/>
            </a:endParaRPr>
          </a:p>
        </p:txBody>
      </p:sp>
      <p:sp>
        <p:nvSpPr>
          <p:cNvPr id="12" name="正方形/長方形 11">
            <a:extLst>
              <a:ext uri="{FF2B5EF4-FFF2-40B4-BE49-F238E27FC236}">
                <a16:creationId xmlns:a16="http://schemas.microsoft.com/office/drawing/2014/main" id="{578F32FD-92D1-40E6-A435-7299BC339C87}"/>
              </a:ext>
            </a:extLst>
          </p:cNvPr>
          <p:cNvSpPr/>
          <p:nvPr/>
        </p:nvSpPr>
        <p:spPr>
          <a:xfrm>
            <a:off x="2711526" y="2503247"/>
            <a:ext cx="938091" cy="35325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mn-cs"/>
              </a:rPr>
              <a:t>ジューンベリー</a:t>
            </a:r>
            <a:endParaRPr kumimoji="1" lang="en-US" altLang="ja-JP" sz="110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mn-cs"/>
            </a:endParaRPr>
          </a:p>
        </p:txBody>
      </p:sp>
      <p:sp>
        <p:nvSpPr>
          <p:cNvPr id="14" name="正方形/長方形 13">
            <a:extLst>
              <a:ext uri="{FF2B5EF4-FFF2-40B4-BE49-F238E27FC236}">
                <a16:creationId xmlns:a16="http://schemas.microsoft.com/office/drawing/2014/main" id="{CEA49B0F-E3A1-4065-A7D2-D5C4B18424BA}"/>
              </a:ext>
            </a:extLst>
          </p:cNvPr>
          <p:cNvSpPr/>
          <p:nvPr/>
        </p:nvSpPr>
        <p:spPr>
          <a:xfrm>
            <a:off x="5204157" y="2503247"/>
            <a:ext cx="938091" cy="35325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mn-cs"/>
              </a:rPr>
              <a:t>シマトネリコ</a:t>
            </a:r>
            <a:endParaRPr kumimoji="1" lang="en-US" altLang="ja-JP" sz="110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mn-cs"/>
            </a:endParaRPr>
          </a:p>
        </p:txBody>
      </p:sp>
      <p:sp>
        <p:nvSpPr>
          <p:cNvPr id="16" name="正方形/長方形 15">
            <a:extLst>
              <a:ext uri="{FF2B5EF4-FFF2-40B4-BE49-F238E27FC236}">
                <a16:creationId xmlns:a16="http://schemas.microsoft.com/office/drawing/2014/main" id="{C4B6CDB5-6759-466E-BDA4-AD6ACB33A4AF}"/>
              </a:ext>
            </a:extLst>
          </p:cNvPr>
          <p:cNvSpPr/>
          <p:nvPr/>
        </p:nvSpPr>
        <p:spPr>
          <a:xfrm>
            <a:off x="7079149" y="2503247"/>
            <a:ext cx="1750186" cy="35325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mn-cs"/>
              </a:rPr>
              <a:t>アジサイアナベル</a:t>
            </a:r>
            <a:endParaRPr kumimoji="1" lang="en-US" altLang="ja-JP" sz="110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mn-cs"/>
            </a:endParaRPr>
          </a:p>
        </p:txBody>
      </p:sp>
      <p:sp>
        <p:nvSpPr>
          <p:cNvPr id="31" name="正方形/長方形 30">
            <a:extLst>
              <a:ext uri="{FF2B5EF4-FFF2-40B4-BE49-F238E27FC236}">
                <a16:creationId xmlns:a16="http://schemas.microsoft.com/office/drawing/2014/main" id="{156B8560-689C-49DF-97B2-B0362B382F01}"/>
              </a:ext>
            </a:extLst>
          </p:cNvPr>
          <p:cNvSpPr/>
          <p:nvPr/>
        </p:nvSpPr>
        <p:spPr>
          <a:xfrm>
            <a:off x="9526928" y="2503247"/>
            <a:ext cx="1750186" cy="35325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rtlCol="0" anchor="ctr"/>
          <a:lstStyle/>
          <a:p>
            <a:pPr lvl="0">
              <a:defRPr/>
            </a:pPr>
            <a:r>
              <a:rPr lang="ja-JP" altLang="en-US" sz="1100">
                <a:solidFill>
                  <a:schemeClr val="tx1"/>
                </a:solidFill>
                <a:latin typeface="Meiryo UI" panose="020B0604030504040204" pitchFamily="50" charset="-128"/>
                <a:ea typeface="Meiryo UI" panose="020B0604030504040204" pitchFamily="50" charset="-128"/>
              </a:rPr>
              <a:t>アメリカテマリシモツケ</a:t>
            </a:r>
            <a:endParaRPr kumimoji="1" lang="en-US" altLang="ja-JP" sz="110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mn-cs"/>
            </a:endParaRPr>
          </a:p>
        </p:txBody>
      </p:sp>
      <p:sp>
        <p:nvSpPr>
          <p:cNvPr id="32" name="正方形/長方形 31">
            <a:extLst>
              <a:ext uri="{FF2B5EF4-FFF2-40B4-BE49-F238E27FC236}">
                <a16:creationId xmlns:a16="http://schemas.microsoft.com/office/drawing/2014/main" id="{4143AA91-D662-4EC5-9EA6-ADDE7DFE6378}"/>
              </a:ext>
            </a:extLst>
          </p:cNvPr>
          <p:cNvSpPr/>
          <p:nvPr/>
        </p:nvSpPr>
        <p:spPr>
          <a:xfrm>
            <a:off x="322141" y="4353307"/>
            <a:ext cx="938091" cy="35325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rtlCol="0" anchor="ctr"/>
          <a:lstStyle/>
          <a:p>
            <a:pPr lvl="0">
              <a:defRPr/>
            </a:pPr>
            <a:r>
              <a:rPr lang="ja-JP" altLang="en-US" sz="1100">
                <a:solidFill>
                  <a:schemeClr val="tx1"/>
                </a:solidFill>
                <a:latin typeface="Meiryo UI" panose="020B0604030504040204" pitchFamily="50" charset="-128"/>
                <a:ea typeface="Meiryo UI" panose="020B0604030504040204" pitchFamily="50" charset="-128"/>
              </a:rPr>
              <a:t>斑入りトベラ</a:t>
            </a:r>
            <a:endParaRPr kumimoji="1" lang="en-US" altLang="ja-JP" sz="110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mn-cs"/>
            </a:endParaRPr>
          </a:p>
        </p:txBody>
      </p:sp>
      <p:sp>
        <p:nvSpPr>
          <p:cNvPr id="38" name="正方形/長方形 37">
            <a:extLst>
              <a:ext uri="{FF2B5EF4-FFF2-40B4-BE49-F238E27FC236}">
                <a16:creationId xmlns:a16="http://schemas.microsoft.com/office/drawing/2014/main" id="{CD76581F-9DB0-43F1-A5B6-82A9ABFEADCF}"/>
              </a:ext>
            </a:extLst>
          </p:cNvPr>
          <p:cNvSpPr/>
          <p:nvPr/>
        </p:nvSpPr>
        <p:spPr>
          <a:xfrm>
            <a:off x="2251101" y="4353307"/>
            <a:ext cx="1810627" cy="35325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rtlCol="0" anchor="ctr"/>
          <a:lstStyle/>
          <a:p>
            <a:pPr lvl="0">
              <a:defRPr/>
            </a:pPr>
            <a:r>
              <a:rPr lang="ja-JP" altLang="en-US" sz="1100">
                <a:latin typeface="Meiryo UI" panose="020B0604030504040204" pitchFamily="50" charset="-128"/>
                <a:ea typeface="Meiryo UI" panose="020B0604030504040204" pitchFamily="50" charset="-128"/>
              </a:rPr>
              <a:t>ヘレボルスニゲル</a:t>
            </a:r>
            <a:endParaRPr kumimoji="1" lang="en-US" altLang="ja-JP" sz="110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mn-cs"/>
            </a:endParaRPr>
          </a:p>
        </p:txBody>
      </p:sp>
      <p:sp>
        <p:nvSpPr>
          <p:cNvPr id="39" name="正方形/長方形 38">
            <a:extLst>
              <a:ext uri="{FF2B5EF4-FFF2-40B4-BE49-F238E27FC236}">
                <a16:creationId xmlns:a16="http://schemas.microsoft.com/office/drawing/2014/main" id="{51A2C162-40D8-45A3-93BE-C198E3F7CF9E}"/>
              </a:ext>
            </a:extLst>
          </p:cNvPr>
          <p:cNvSpPr/>
          <p:nvPr/>
        </p:nvSpPr>
        <p:spPr>
          <a:xfrm>
            <a:off x="4234645" y="4353307"/>
            <a:ext cx="1894733" cy="35325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rtlCol="0" anchor="ctr"/>
          <a:lstStyle/>
          <a:p>
            <a:pPr lvl="0">
              <a:defRPr/>
            </a:pPr>
            <a:r>
              <a:rPr lang="ja-JP" altLang="en-US" sz="1100">
                <a:solidFill>
                  <a:schemeClr val="tx1"/>
                </a:solidFill>
                <a:latin typeface="Meiryo UI" panose="020B0604030504040204" pitchFamily="50" charset="-128"/>
                <a:ea typeface="Meiryo UI" panose="020B0604030504040204" pitchFamily="50" charset="-128"/>
              </a:rPr>
              <a:t>ユリオプスデージー</a:t>
            </a:r>
            <a:endParaRPr kumimoji="1" lang="en-US" altLang="ja-JP" sz="110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mn-cs"/>
            </a:endParaRPr>
          </a:p>
        </p:txBody>
      </p:sp>
      <p:sp>
        <p:nvSpPr>
          <p:cNvPr id="40" name="正方形/長方形 39">
            <a:extLst>
              <a:ext uri="{FF2B5EF4-FFF2-40B4-BE49-F238E27FC236}">
                <a16:creationId xmlns:a16="http://schemas.microsoft.com/office/drawing/2014/main" id="{788C7467-F1F9-4259-B2E2-2FB7A7F435D0}"/>
              </a:ext>
            </a:extLst>
          </p:cNvPr>
          <p:cNvSpPr/>
          <p:nvPr/>
        </p:nvSpPr>
        <p:spPr>
          <a:xfrm>
            <a:off x="6119716" y="4353307"/>
            <a:ext cx="1859940" cy="35325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rtlCol="0" anchor="ctr"/>
          <a:lstStyle/>
          <a:p>
            <a:pPr lvl="0">
              <a:defRPr/>
            </a:pPr>
            <a:r>
              <a:rPr lang="ja-JP" altLang="en-US" sz="1100">
                <a:solidFill>
                  <a:schemeClr val="tx1"/>
                </a:solidFill>
                <a:latin typeface="Meiryo UI" panose="020B0604030504040204" pitchFamily="50" charset="-128"/>
                <a:ea typeface="Meiryo UI" panose="020B0604030504040204" pitchFamily="50" charset="-128"/>
              </a:rPr>
              <a:t>ユーフォルビア</a:t>
            </a:r>
            <a:endParaRPr kumimoji="1" lang="en-US" altLang="ja-JP" sz="110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mn-cs"/>
            </a:endParaRPr>
          </a:p>
        </p:txBody>
      </p:sp>
      <p:sp>
        <p:nvSpPr>
          <p:cNvPr id="41" name="正方形/長方形 40">
            <a:extLst>
              <a:ext uri="{FF2B5EF4-FFF2-40B4-BE49-F238E27FC236}">
                <a16:creationId xmlns:a16="http://schemas.microsoft.com/office/drawing/2014/main" id="{2AEDBCC4-F20D-430B-95F8-EF2783632703}"/>
              </a:ext>
            </a:extLst>
          </p:cNvPr>
          <p:cNvSpPr/>
          <p:nvPr/>
        </p:nvSpPr>
        <p:spPr>
          <a:xfrm>
            <a:off x="8018855" y="4353307"/>
            <a:ext cx="1811246" cy="35325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rtlCol="0" anchor="ctr"/>
          <a:lstStyle/>
          <a:p>
            <a:pPr lvl="0">
              <a:defRPr/>
            </a:pPr>
            <a:r>
              <a:rPr lang="ja-JP" altLang="en-US" sz="1100">
                <a:solidFill>
                  <a:schemeClr val="tx1"/>
                </a:solidFill>
                <a:latin typeface="Meiryo UI" panose="020B0604030504040204" pitchFamily="50" charset="-128"/>
                <a:ea typeface="Meiryo UI" panose="020B0604030504040204" pitchFamily="50" charset="-128"/>
              </a:rPr>
              <a:t>マホニアコンフューサー</a:t>
            </a:r>
            <a:endParaRPr kumimoji="1" lang="en-US" altLang="ja-JP" sz="110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mn-cs"/>
            </a:endParaRPr>
          </a:p>
        </p:txBody>
      </p:sp>
      <p:sp>
        <p:nvSpPr>
          <p:cNvPr id="42" name="正方形/長方形 41">
            <a:extLst>
              <a:ext uri="{FF2B5EF4-FFF2-40B4-BE49-F238E27FC236}">
                <a16:creationId xmlns:a16="http://schemas.microsoft.com/office/drawing/2014/main" id="{A74B8F43-AD00-4744-AC6E-2E14E94B58A9}"/>
              </a:ext>
            </a:extLst>
          </p:cNvPr>
          <p:cNvSpPr/>
          <p:nvPr/>
        </p:nvSpPr>
        <p:spPr>
          <a:xfrm>
            <a:off x="9903926" y="4353307"/>
            <a:ext cx="938091" cy="35325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rtlCol="0" anchor="ctr"/>
          <a:lstStyle/>
          <a:p>
            <a:pPr lvl="0">
              <a:defRPr/>
            </a:pPr>
            <a:r>
              <a:rPr lang="ja-JP" altLang="en-US" sz="1100">
                <a:solidFill>
                  <a:schemeClr val="tx1"/>
                </a:solidFill>
                <a:latin typeface="Meiryo UI" panose="020B0604030504040204" pitchFamily="50" charset="-128"/>
                <a:ea typeface="Meiryo UI" panose="020B0604030504040204" pitchFamily="50" charset="-128"/>
              </a:rPr>
              <a:t>斑入りハラン</a:t>
            </a:r>
            <a:endParaRPr kumimoji="1" lang="en-US" altLang="ja-JP" sz="110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mn-cs"/>
            </a:endParaRPr>
          </a:p>
        </p:txBody>
      </p:sp>
      <p:sp>
        <p:nvSpPr>
          <p:cNvPr id="43" name="正方形/長方形 42">
            <a:extLst>
              <a:ext uri="{FF2B5EF4-FFF2-40B4-BE49-F238E27FC236}">
                <a16:creationId xmlns:a16="http://schemas.microsoft.com/office/drawing/2014/main" id="{7AF0785C-EE9F-4BC7-BDCF-AEE71E6FFD90}"/>
              </a:ext>
            </a:extLst>
          </p:cNvPr>
          <p:cNvSpPr/>
          <p:nvPr/>
        </p:nvSpPr>
        <p:spPr>
          <a:xfrm>
            <a:off x="322141" y="6505664"/>
            <a:ext cx="1434131" cy="35325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rtlCol="0" anchor="ctr"/>
          <a:lstStyle/>
          <a:p>
            <a:pPr lvl="0">
              <a:defRPr/>
            </a:pPr>
            <a:r>
              <a:rPr lang="ja-JP" altLang="en-US" sz="1100">
                <a:solidFill>
                  <a:schemeClr val="tx1"/>
                </a:solidFill>
                <a:latin typeface="Meiryo UI" panose="020B0604030504040204" pitchFamily="50" charset="-128"/>
                <a:ea typeface="Meiryo UI" panose="020B0604030504040204" pitchFamily="50" charset="-128"/>
              </a:rPr>
              <a:t>ニューサイラン（赤）</a:t>
            </a:r>
            <a:endParaRPr kumimoji="1" lang="en-US" altLang="ja-JP" sz="110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mn-cs"/>
            </a:endParaRPr>
          </a:p>
        </p:txBody>
      </p:sp>
      <p:sp>
        <p:nvSpPr>
          <p:cNvPr id="44" name="正方形/長方形 43">
            <a:extLst>
              <a:ext uri="{FF2B5EF4-FFF2-40B4-BE49-F238E27FC236}">
                <a16:creationId xmlns:a16="http://schemas.microsoft.com/office/drawing/2014/main" id="{7F0C9252-22DE-440D-81F2-277B9A94DC25}"/>
              </a:ext>
            </a:extLst>
          </p:cNvPr>
          <p:cNvSpPr/>
          <p:nvPr/>
        </p:nvSpPr>
        <p:spPr>
          <a:xfrm>
            <a:off x="1827384" y="6505664"/>
            <a:ext cx="938091" cy="35325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rtlCol="0" anchor="ctr"/>
          <a:lstStyle/>
          <a:p>
            <a:pPr lvl="0">
              <a:defRPr/>
            </a:pPr>
            <a:r>
              <a:rPr lang="ja-JP" altLang="en-US" sz="1100">
                <a:solidFill>
                  <a:schemeClr val="tx1"/>
                </a:solidFill>
                <a:latin typeface="Meiryo UI" panose="020B0604030504040204" pitchFamily="50" charset="-128"/>
                <a:ea typeface="Meiryo UI" panose="020B0604030504040204" pitchFamily="50" charset="-128"/>
              </a:rPr>
              <a:t>ラムズイヤー</a:t>
            </a:r>
            <a:endParaRPr kumimoji="1" lang="en-US" altLang="ja-JP" sz="110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mn-cs"/>
            </a:endParaRPr>
          </a:p>
        </p:txBody>
      </p:sp>
      <p:sp>
        <p:nvSpPr>
          <p:cNvPr id="45" name="正方形/長方形 44">
            <a:extLst>
              <a:ext uri="{FF2B5EF4-FFF2-40B4-BE49-F238E27FC236}">
                <a16:creationId xmlns:a16="http://schemas.microsoft.com/office/drawing/2014/main" id="{C7A01372-5DF3-417F-AFBC-684D136A48A1}"/>
              </a:ext>
            </a:extLst>
          </p:cNvPr>
          <p:cNvSpPr/>
          <p:nvPr/>
        </p:nvSpPr>
        <p:spPr>
          <a:xfrm>
            <a:off x="3599914" y="6505664"/>
            <a:ext cx="938091" cy="35325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rtlCol="0" anchor="ctr"/>
          <a:lstStyle/>
          <a:p>
            <a:pPr lvl="0">
              <a:defRPr/>
            </a:pPr>
            <a:r>
              <a:rPr lang="ja-JP" altLang="en-US" sz="1100">
                <a:solidFill>
                  <a:schemeClr val="tx1"/>
                </a:solidFill>
                <a:latin typeface="Meiryo UI" panose="020B0604030504040204" pitchFamily="50" charset="-128"/>
                <a:ea typeface="Meiryo UI" panose="020B0604030504040204" pitchFamily="50" charset="-128"/>
              </a:rPr>
              <a:t>ローズマリー</a:t>
            </a:r>
            <a:endParaRPr kumimoji="1" lang="en-US" altLang="ja-JP" sz="110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mn-cs"/>
            </a:endParaRPr>
          </a:p>
        </p:txBody>
      </p:sp>
      <p:sp>
        <p:nvSpPr>
          <p:cNvPr id="46" name="正方形/長方形 45">
            <a:extLst>
              <a:ext uri="{FF2B5EF4-FFF2-40B4-BE49-F238E27FC236}">
                <a16:creationId xmlns:a16="http://schemas.microsoft.com/office/drawing/2014/main" id="{27985432-464B-4687-8461-CEB926CE2162}"/>
              </a:ext>
            </a:extLst>
          </p:cNvPr>
          <p:cNvSpPr/>
          <p:nvPr/>
        </p:nvSpPr>
        <p:spPr>
          <a:xfrm>
            <a:off x="5681933" y="6505664"/>
            <a:ext cx="1846550" cy="35325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rtlCol="0" anchor="ctr"/>
          <a:lstStyle/>
          <a:p>
            <a:pPr lvl="0">
              <a:defRPr/>
            </a:pPr>
            <a:r>
              <a:rPr lang="ja-JP" altLang="en-US" sz="1100">
                <a:solidFill>
                  <a:schemeClr val="tx1"/>
                </a:solidFill>
                <a:latin typeface="Meiryo UI" panose="020B0604030504040204" pitchFamily="50" charset="-128"/>
                <a:ea typeface="Meiryo UI" panose="020B0604030504040204" pitchFamily="50" charset="-128"/>
              </a:rPr>
              <a:t>ウエストリンギア</a:t>
            </a:r>
            <a:endParaRPr kumimoji="1" lang="en-US" altLang="ja-JP" sz="110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mn-cs"/>
            </a:endParaRPr>
          </a:p>
        </p:txBody>
      </p:sp>
      <p:sp>
        <p:nvSpPr>
          <p:cNvPr id="47" name="正方形/長方形 46">
            <a:extLst>
              <a:ext uri="{FF2B5EF4-FFF2-40B4-BE49-F238E27FC236}">
                <a16:creationId xmlns:a16="http://schemas.microsoft.com/office/drawing/2014/main" id="{64C22CC1-271F-4775-9D08-AF326B81DC87}"/>
              </a:ext>
            </a:extLst>
          </p:cNvPr>
          <p:cNvSpPr/>
          <p:nvPr/>
        </p:nvSpPr>
        <p:spPr>
          <a:xfrm>
            <a:off x="7595139" y="6505664"/>
            <a:ext cx="938091" cy="35325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rtlCol="0" anchor="ctr"/>
          <a:lstStyle/>
          <a:p>
            <a:pPr lvl="0">
              <a:defRPr/>
            </a:pPr>
            <a:r>
              <a:rPr lang="ja-JP" altLang="en-US" sz="1100">
                <a:solidFill>
                  <a:schemeClr val="tx1"/>
                </a:solidFill>
                <a:latin typeface="Meiryo UI" panose="020B0604030504040204" pitchFamily="50" charset="-128"/>
                <a:ea typeface="Meiryo UI" panose="020B0604030504040204" pitchFamily="50" charset="-128"/>
              </a:rPr>
              <a:t>ルリタマアザミ</a:t>
            </a:r>
            <a:endParaRPr kumimoji="1" lang="en-US" altLang="ja-JP" sz="110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mn-cs"/>
            </a:endParaRPr>
          </a:p>
        </p:txBody>
      </p:sp>
      <p:sp>
        <p:nvSpPr>
          <p:cNvPr id="48" name="正方形/長方形 47">
            <a:extLst>
              <a:ext uri="{FF2B5EF4-FFF2-40B4-BE49-F238E27FC236}">
                <a16:creationId xmlns:a16="http://schemas.microsoft.com/office/drawing/2014/main" id="{F28753F9-016D-412A-9E15-7946E544FC74}"/>
              </a:ext>
            </a:extLst>
          </p:cNvPr>
          <p:cNvSpPr/>
          <p:nvPr/>
        </p:nvSpPr>
        <p:spPr>
          <a:xfrm>
            <a:off x="9860038" y="6505664"/>
            <a:ext cx="1619199" cy="35325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rtlCol="0" anchor="ctr"/>
          <a:lstStyle/>
          <a:p>
            <a:pPr lvl="0">
              <a:defRPr/>
            </a:pPr>
            <a:r>
              <a:rPr lang="ja-JP" altLang="en-US" sz="1100">
                <a:solidFill>
                  <a:schemeClr val="tx1"/>
                </a:solidFill>
                <a:latin typeface="Meiryo UI" panose="020B0604030504040204" pitchFamily="50" charset="-128"/>
                <a:ea typeface="Meiryo UI" panose="020B0604030504040204" pitchFamily="50" charset="-128"/>
              </a:rPr>
              <a:t>斑入りヤブラン</a:t>
            </a:r>
            <a:endParaRPr kumimoji="1" lang="en-US" altLang="ja-JP" sz="110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mn-cs"/>
            </a:endParaRPr>
          </a:p>
        </p:txBody>
      </p:sp>
      <p:pic>
        <p:nvPicPr>
          <p:cNvPr id="15" name="図 14">
            <a:extLst>
              <a:ext uri="{FF2B5EF4-FFF2-40B4-BE49-F238E27FC236}">
                <a16:creationId xmlns:a16="http://schemas.microsoft.com/office/drawing/2014/main" id="{3BB95FB0-83F2-4C2F-87C5-42499C19C3D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17374" y="731969"/>
            <a:ext cx="2278380" cy="1859280"/>
          </a:xfrm>
          <a:prstGeom prst="rect">
            <a:avLst/>
          </a:prstGeom>
        </p:spPr>
      </p:pic>
      <p:pic>
        <p:nvPicPr>
          <p:cNvPr id="17" name="図 16">
            <a:extLst>
              <a:ext uri="{FF2B5EF4-FFF2-40B4-BE49-F238E27FC236}">
                <a16:creationId xmlns:a16="http://schemas.microsoft.com/office/drawing/2014/main" id="{EC533C51-958E-45E6-AD12-D07114146775}"/>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837875" y="741130"/>
            <a:ext cx="2278380" cy="1859280"/>
          </a:xfrm>
          <a:prstGeom prst="rect">
            <a:avLst/>
          </a:prstGeom>
        </p:spPr>
      </p:pic>
      <p:pic>
        <p:nvPicPr>
          <p:cNvPr id="20" name="図 19">
            <a:extLst>
              <a:ext uri="{FF2B5EF4-FFF2-40B4-BE49-F238E27FC236}">
                <a16:creationId xmlns:a16="http://schemas.microsoft.com/office/drawing/2014/main" id="{97264E52-BD32-43A2-A653-ED7357B25970}"/>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251170" y="735779"/>
            <a:ext cx="1760220" cy="1851660"/>
          </a:xfrm>
          <a:prstGeom prst="rect">
            <a:avLst/>
          </a:prstGeom>
        </p:spPr>
      </p:pic>
      <p:pic>
        <p:nvPicPr>
          <p:cNvPr id="21" name="図 20">
            <a:extLst>
              <a:ext uri="{FF2B5EF4-FFF2-40B4-BE49-F238E27FC236}">
                <a16:creationId xmlns:a16="http://schemas.microsoft.com/office/drawing/2014/main" id="{541E073C-2D31-48E2-9A01-0C7F8BA33D02}"/>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7145205" y="727391"/>
            <a:ext cx="2278380" cy="1866900"/>
          </a:xfrm>
          <a:prstGeom prst="rect">
            <a:avLst/>
          </a:prstGeom>
        </p:spPr>
      </p:pic>
      <p:pic>
        <p:nvPicPr>
          <p:cNvPr id="22" name="図 21">
            <a:extLst>
              <a:ext uri="{FF2B5EF4-FFF2-40B4-BE49-F238E27FC236}">
                <a16:creationId xmlns:a16="http://schemas.microsoft.com/office/drawing/2014/main" id="{FCA2BEB9-590D-420D-A9F7-4475081DD44E}"/>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9568251" y="727391"/>
            <a:ext cx="2293620" cy="1866900"/>
          </a:xfrm>
          <a:prstGeom prst="rect">
            <a:avLst/>
          </a:prstGeom>
        </p:spPr>
      </p:pic>
      <p:pic>
        <p:nvPicPr>
          <p:cNvPr id="23" name="図 22">
            <a:extLst>
              <a:ext uri="{FF2B5EF4-FFF2-40B4-BE49-F238E27FC236}">
                <a16:creationId xmlns:a16="http://schemas.microsoft.com/office/drawing/2014/main" id="{5AA84A8A-98C0-4381-8C0C-85F7815EF25E}"/>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421824" y="2903600"/>
            <a:ext cx="1836420" cy="1562100"/>
          </a:xfrm>
          <a:prstGeom prst="rect">
            <a:avLst/>
          </a:prstGeom>
        </p:spPr>
      </p:pic>
      <p:pic>
        <p:nvPicPr>
          <p:cNvPr id="24" name="図 23">
            <a:extLst>
              <a:ext uri="{FF2B5EF4-FFF2-40B4-BE49-F238E27FC236}">
                <a16:creationId xmlns:a16="http://schemas.microsoft.com/office/drawing/2014/main" id="{F09FE931-93D2-47DD-88E6-566C79404956}"/>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2360118" y="2898371"/>
            <a:ext cx="1813560" cy="1501140"/>
          </a:xfrm>
          <a:prstGeom prst="rect">
            <a:avLst/>
          </a:prstGeom>
        </p:spPr>
      </p:pic>
      <p:pic>
        <p:nvPicPr>
          <p:cNvPr id="25" name="図 24">
            <a:extLst>
              <a:ext uri="{FF2B5EF4-FFF2-40B4-BE49-F238E27FC236}">
                <a16:creationId xmlns:a16="http://schemas.microsoft.com/office/drawing/2014/main" id="{C272D15E-7581-46A9-BC7A-301BBE601F6B}"/>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4266923" y="2901512"/>
            <a:ext cx="1874520" cy="1516380"/>
          </a:xfrm>
          <a:prstGeom prst="rect">
            <a:avLst/>
          </a:prstGeom>
        </p:spPr>
      </p:pic>
      <p:pic>
        <p:nvPicPr>
          <p:cNvPr id="26" name="図 25">
            <a:extLst>
              <a:ext uri="{FF2B5EF4-FFF2-40B4-BE49-F238E27FC236}">
                <a16:creationId xmlns:a16="http://schemas.microsoft.com/office/drawing/2014/main" id="{DD5006C4-ECD5-4991-8DD5-5487ED8A3932}"/>
              </a:ext>
            </a:extLst>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6234948" y="2901512"/>
            <a:ext cx="1767840" cy="1516380"/>
          </a:xfrm>
          <a:prstGeom prst="rect">
            <a:avLst/>
          </a:prstGeom>
        </p:spPr>
      </p:pic>
      <p:pic>
        <p:nvPicPr>
          <p:cNvPr id="28" name="図 27">
            <a:extLst>
              <a:ext uri="{FF2B5EF4-FFF2-40B4-BE49-F238E27FC236}">
                <a16:creationId xmlns:a16="http://schemas.microsoft.com/office/drawing/2014/main" id="{D3F93AF1-9E0E-41E8-A8F7-406F01756F42}"/>
              </a:ext>
            </a:extLst>
          </p:cNvPr>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8096293" y="2898371"/>
            <a:ext cx="1783080" cy="1501140"/>
          </a:xfrm>
          <a:prstGeom prst="rect">
            <a:avLst/>
          </a:prstGeom>
        </p:spPr>
      </p:pic>
      <p:pic>
        <p:nvPicPr>
          <p:cNvPr id="29" name="図 28">
            <a:extLst>
              <a:ext uri="{FF2B5EF4-FFF2-40B4-BE49-F238E27FC236}">
                <a16:creationId xmlns:a16="http://schemas.microsoft.com/office/drawing/2014/main" id="{A926F5CD-08CB-4251-ACA3-564C712CD9A6}"/>
              </a:ext>
            </a:extLst>
          </p:cNvPr>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9985564" y="2898371"/>
            <a:ext cx="1859280" cy="1501140"/>
          </a:xfrm>
          <a:prstGeom prst="rect">
            <a:avLst/>
          </a:prstGeom>
        </p:spPr>
      </p:pic>
    </p:spTree>
    <p:extLst>
      <p:ext uri="{BB962C8B-B14F-4D97-AF65-F5344CB8AC3E}">
        <p14:creationId xmlns:p14="http://schemas.microsoft.com/office/powerpoint/2010/main" val="8670201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2">
            <a:extLst>
              <a:ext uri="{FF2B5EF4-FFF2-40B4-BE49-F238E27FC236}">
                <a16:creationId xmlns:a16="http://schemas.microsoft.com/office/drawing/2014/main" id="{2FF6940A-0A89-41BE-98CB-595ABAD8AEE3}"/>
              </a:ext>
            </a:extLst>
          </p:cNvPr>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10744164" y="2326980"/>
            <a:ext cx="833047" cy="2360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図 1">
            <a:extLst>
              <a:ext uri="{FF2B5EF4-FFF2-40B4-BE49-F238E27FC236}">
                <a16:creationId xmlns:a16="http://schemas.microsoft.com/office/drawing/2014/main" id="{E4B6F8F5-C7A0-4BEA-A48D-BC5A491480E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4475" y="781520"/>
            <a:ext cx="5207909" cy="4135425"/>
          </a:xfrm>
          <a:prstGeom prst="rect">
            <a:avLst/>
          </a:prstGeom>
        </p:spPr>
      </p:pic>
      <p:sp>
        <p:nvSpPr>
          <p:cNvPr id="12" name="Rectangle 62">
            <a:extLst>
              <a:ext uri="{FF2B5EF4-FFF2-40B4-BE49-F238E27FC236}">
                <a16:creationId xmlns:a16="http://schemas.microsoft.com/office/drawing/2014/main" id="{4ECE7F6B-BC84-4683-B8F4-2425547A84E1}"/>
              </a:ext>
            </a:extLst>
          </p:cNvPr>
          <p:cNvSpPr/>
          <p:nvPr/>
        </p:nvSpPr>
        <p:spPr>
          <a:xfrm>
            <a:off x="6362699" y="1035370"/>
            <a:ext cx="1922492" cy="690702"/>
          </a:xfrm>
          <a:prstGeom prst="rect">
            <a:avLst/>
          </a:prstGeom>
          <a:noFill/>
          <a:ln>
            <a:noFill/>
            <a:prstDash val="solid"/>
          </a:ln>
        </p:spPr>
        <p:txBody>
          <a:bodyPr vert="horz" wrap="square" lIns="0" tIns="0" rIns="0" bIns="0" anchor="t" anchorCtr="0" compatLnSpc="1">
            <a:spAutoFit/>
          </a:bodyPr>
          <a:lstStyle/>
          <a:p>
            <a:pPr marL="0" marR="0" lvl="0" indent="0" algn="l" defTabSz="914400" rtl="0" eaLnBrk="1" fontAlgn="auto" latinLnBrk="0" hangingPunct="1">
              <a:lnSpc>
                <a:spcPct val="130000"/>
              </a:lnSpc>
              <a:spcBef>
                <a:spcPts val="0"/>
              </a:spcBef>
              <a:spcAft>
                <a:spcPts val="0"/>
              </a:spcAft>
              <a:buClrTx/>
              <a:buSzTx/>
              <a:buFontTx/>
              <a:buNone/>
              <a:tabLst/>
              <a:defRPr sz="1800" b="0" i="0" u="none" strike="noStrike" kern="0" cap="none" spc="0" baseline="0">
                <a:solidFill>
                  <a:srgbClr val="000000"/>
                </a:solidFill>
                <a:uFillTx/>
              </a:defRPr>
            </a:pPr>
            <a:r>
              <a:rPr kumimoji="1" lang="ja-JP" altLang="en-US" sz="1200" b="1" i="0" u="none" strike="noStrike" kern="0" cap="none" spc="110" normalizeH="0" baseline="0" noProof="0">
                <a:ln>
                  <a:noFill/>
                </a:ln>
                <a:solidFill>
                  <a:prstClr val="black">
                    <a:lumMod val="65000"/>
                    <a:lumOff val="35000"/>
                  </a:prstClr>
                </a:solidFill>
                <a:effectLst/>
                <a:uLnTx/>
                <a:uFillTx/>
                <a:latin typeface="Meiryo UI" pitchFamily="50"/>
                <a:ea typeface="Meiryo UI" pitchFamily="50"/>
                <a:cs typeface="Meiryo UI" pitchFamily="50"/>
              </a:rPr>
              <a:t>玄関ドア</a:t>
            </a:r>
            <a:endParaRPr kumimoji="1" lang="en-US" altLang="ja-JP" sz="1200" b="1" i="0" u="none" strike="noStrike" kern="0" cap="none" spc="110" normalizeH="0" baseline="0" noProof="0">
              <a:ln>
                <a:noFill/>
              </a:ln>
              <a:solidFill>
                <a:prstClr val="black">
                  <a:lumMod val="65000"/>
                  <a:lumOff val="35000"/>
                </a:prstClr>
              </a:solidFill>
              <a:effectLst/>
              <a:uLnTx/>
              <a:uFillTx/>
              <a:latin typeface="Meiryo UI" pitchFamily="50"/>
              <a:ea typeface="Meiryo UI" pitchFamily="50"/>
              <a:cs typeface="Meiryo UI" pitchFamily="50"/>
            </a:endParaRPr>
          </a:p>
          <a:p>
            <a:pPr marL="0" marR="0" lvl="0" indent="0" algn="l" defTabSz="914400" rtl="0" eaLnBrk="1" fontAlgn="auto" latinLnBrk="0" hangingPunct="1">
              <a:lnSpc>
                <a:spcPct val="130000"/>
              </a:lnSpc>
              <a:spcBef>
                <a:spcPts val="0"/>
              </a:spcBef>
              <a:spcAft>
                <a:spcPts val="0"/>
              </a:spcAft>
              <a:buClrTx/>
              <a:buSzTx/>
              <a:buFontTx/>
              <a:buNone/>
              <a:tabLst/>
              <a:defRPr sz="1800" b="0" i="0" u="none" strike="noStrike" kern="0" cap="none" spc="0" baseline="0">
                <a:solidFill>
                  <a:srgbClr val="000000"/>
                </a:solidFill>
                <a:uFillTx/>
              </a:defRPr>
            </a:pPr>
            <a:r>
              <a:rPr kumimoji="1" lang="ja-JP" altLang="en-US" sz="1200" b="1" i="0" u="none" strike="noStrike" kern="0" cap="none" spc="110" normalizeH="0" baseline="0" noProof="0">
                <a:ln>
                  <a:noFill/>
                </a:ln>
                <a:solidFill>
                  <a:prstClr val="black">
                    <a:lumMod val="65000"/>
                    <a:lumOff val="35000"/>
                  </a:prstClr>
                </a:solidFill>
                <a:effectLst/>
                <a:uLnTx/>
                <a:uFillTx/>
                <a:latin typeface="Meiryo UI" pitchFamily="50"/>
                <a:ea typeface="Meiryo UI" pitchFamily="50"/>
                <a:cs typeface="Meiryo UI" pitchFamily="50"/>
              </a:rPr>
              <a:t>タイプ：</a:t>
            </a:r>
            <a:r>
              <a:rPr kumimoji="1" lang="en-US" altLang="ja-JP" sz="1200" b="0" i="0" u="none" strike="noStrike" kern="0" cap="none" spc="0" normalizeH="0" baseline="0" noProof="0">
                <a:ln>
                  <a:noFill/>
                </a:ln>
                <a:effectLst/>
                <a:uLnTx/>
                <a:uFillTx/>
                <a:latin typeface="Meiryo UI" panose="020B0604030504040204" pitchFamily="50" charset="-128"/>
                <a:ea typeface="Meiryo UI" panose="020B0604030504040204" pitchFamily="50" charset="-128"/>
                <a:cs typeface="Meiryo UI" panose="020B0604030504040204" pitchFamily="50" charset="-128"/>
              </a:rPr>
              <a:t>DA V48</a:t>
            </a:r>
            <a:r>
              <a:rPr kumimoji="1" lang="ja-JP" altLang="en-US" sz="1200" b="0" i="0" u="none" strike="noStrike" kern="0" cap="none" spc="0" normalizeH="0" baseline="0" noProof="0">
                <a:ln>
                  <a:noFill/>
                </a:ln>
                <a:effectLst/>
                <a:uLnTx/>
                <a:uFillTx/>
                <a:latin typeface="Meiryo UI" panose="020B0604030504040204" pitchFamily="50" charset="-128"/>
                <a:ea typeface="Meiryo UI" panose="020B0604030504040204" pitchFamily="50" charset="-128"/>
                <a:cs typeface="Meiryo UI" panose="020B0604030504040204" pitchFamily="50" charset="-128"/>
              </a:rPr>
              <a:t>型</a:t>
            </a:r>
            <a:endParaRPr kumimoji="1" lang="en-US" altLang="ja-JP" sz="1200" b="1" i="0" u="none" strike="noStrike" kern="0" cap="none" spc="110" normalizeH="0" baseline="0" noProof="0">
              <a:ln>
                <a:noFill/>
              </a:ln>
              <a:effectLst/>
              <a:uLnTx/>
              <a:uFillTx/>
              <a:latin typeface="Meiryo UI" pitchFamily="50"/>
              <a:ea typeface="Meiryo UI" pitchFamily="50"/>
              <a:cs typeface="Meiryo UI" pitchFamily="50"/>
            </a:endParaRPr>
          </a:p>
          <a:p>
            <a:pPr lvl="0">
              <a:lnSpc>
                <a:spcPct val="130000"/>
              </a:lnSpc>
              <a:defRPr sz="1800" b="0" i="0" u="none" strike="noStrike" kern="0" cap="none" spc="0" baseline="0">
                <a:solidFill>
                  <a:srgbClr val="000000"/>
                </a:solidFill>
                <a:uFillTx/>
              </a:defRPr>
            </a:pPr>
            <a:r>
              <a:rPr kumimoji="1" lang="ja-JP" altLang="en-US" sz="1200" b="1" i="0" u="none" strike="noStrike" kern="0" cap="none" spc="110" normalizeH="0" baseline="0" noProof="0">
                <a:ln>
                  <a:noFill/>
                </a:ln>
                <a:effectLst/>
                <a:uLnTx/>
                <a:uFillTx/>
                <a:latin typeface="Meiryo UI" pitchFamily="50"/>
                <a:ea typeface="Meiryo UI" pitchFamily="50"/>
                <a:cs typeface="Meiryo UI" pitchFamily="50"/>
              </a:rPr>
              <a:t>カラー：</a:t>
            </a:r>
            <a:r>
              <a:rPr lang="ja-JP" altLang="en-US" sz="1200" spc="120">
                <a:latin typeface="Meiryo UI" panose="020B0604030504040204" pitchFamily="50" charset="-128"/>
                <a:ea typeface="Meiryo UI" panose="020B0604030504040204" pitchFamily="50" charset="-128"/>
              </a:rPr>
              <a:t>ユーログレーパイン</a:t>
            </a:r>
            <a:endParaRPr kumimoji="1" lang="en-US" altLang="ja-JP" sz="1200" b="0" i="0" u="none" strike="noStrike" kern="0" cap="none" spc="110" normalizeH="0" baseline="0" noProof="0">
              <a:ln>
                <a:noFill/>
              </a:ln>
              <a:effectLst/>
              <a:uLnTx/>
              <a:uFillTx/>
              <a:latin typeface="Meiryo UI" pitchFamily="50"/>
              <a:ea typeface="Meiryo UI" pitchFamily="50"/>
              <a:cs typeface="Meiryo UI" pitchFamily="50"/>
            </a:endParaRPr>
          </a:p>
        </p:txBody>
      </p:sp>
      <p:cxnSp>
        <p:nvCxnSpPr>
          <p:cNvPr id="13" name="直線コネクタ 12">
            <a:extLst>
              <a:ext uri="{FF2B5EF4-FFF2-40B4-BE49-F238E27FC236}">
                <a16:creationId xmlns:a16="http://schemas.microsoft.com/office/drawing/2014/main" id="{570EA78A-4D3E-4C30-BDF1-DD8D96AB63DA}"/>
              </a:ext>
            </a:extLst>
          </p:cNvPr>
          <p:cNvCxnSpPr>
            <a:cxnSpLocks/>
          </p:cNvCxnSpPr>
          <p:nvPr/>
        </p:nvCxnSpPr>
        <p:spPr>
          <a:xfrm flipH="1">
            <a:off x="4452079" y="1260688"/>
            <a:ext cx="1910622" cy="127265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0EB18BB7-A86A-461B-B775-BE00338E6DB5}"/>
              </a:ext>
            </a:extLst>
          </p:cNvPr>
          <p:cNvCxnSpPr>
            <a:cxnSpLocks/>
          </p:cNvCxnSpPr>
          <p:nvPr/>
        </p:nvCxnSpPr>
        <p:spPr>
          <a:xfrm>
            <a:off x="6362699" y="1260688"/>
            <a:ext cx="17382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Rectangle 62">
            <a:extLst>
              <a:ext uri="{FF2B5EF4-FFF2-40B4-BE49-F238E27FC236}">
                <a16:creationId xmlns:a16="http://schemas.microsoft.com/office/drawing/2014/main" id="{FDC60A71-26AB-43DC-B209-C85E989CC044}"/>
              </a:ext>
            </a:extLst>
          </p:cNvPr>
          <p:cNvSpPr/>
          <p:nvPr/>
        </p:nvSpPr>
        <p:spPr>
          <a:xfrm>
            <a:off x="6362700" y="2099191"/>
            <a:ext cx="1922492" cy="690702"/>
          </a:xfrm>
          <a:prstGeom prst="rect">
            <a:avLst/>
          </a:prstGeom>
          <a:noFill/>
          <a:ln>
            <a:noFill/>
            <a:prstDash val="solid"/>
          </a:ln>
        </p:spPr>
        <p:txBody>
          <a:bodyPr vert="horz" wrap="square" lIns="0" tIns="0" rIns="0" bIns="0" anchor="t" anchorCtr="0" compatLnSpc="1">
            <a:spAutoFit/>
          </a:bodyPr>
          <a:lstStyle/>
          <a:p>
            <a:pPr marL="0" marR="0" lvl="0" indent="0" algn="l" defTabSz="914400" rtl="0" eaLnBrk="1" fontAlgn="auto" latinLnBrk="0" hangingPunct="1">
              <a:lnSpc>
                <a:spcPct val="130000"/>
              </a:lnSpc>
              <a:spcBef>
                <a:spcPts val="0"/>
              </a:spcBef>
              <a:spcAft>
                <a:spcPts val="0"/>
              </a:spcAft>
              <a:buClrTx/>
              <a:buSzTx/>
              <a:buFontTx/>
              <a:buNone/>
              <a:tabLst/>
              <a:defRPr sz="1800" b="0" i="0" u="none" strike="noStrike" kern="0" cap="none" spc="0" baseline="0">
                <a:solidFill>
                  <a:srgbClr val="000000"/>
                </a:solidFill>
                <a:uFillTx/>
              </a:defRPr>
            </a:pPr>
            <a:r>
              <a:rPr kumimoji="1" lang="ja-JP" altLang="en-US" sz="1200" b="1" i="0" u="none" strike="noStrike" kern="0" cap="none" spc="110" normalizeH="0" baseline="0" noProof="0">
                <a:ln>
                  <a:noFill/>
                </a:ln>
                <a:solidFill>
                  <a:prstClr val="black">
                    <a:lumMod val="65000"/>
                    <a:lumOff val="35000"/>
                  </a:prstClr>
                </a:solidFill>
                <a:effectLst/>
                <a:uLnTx/>
                <a:uFillTx/>
                <a:latin typeface="Meiryo UI" pitchFamily="50"/>
                <a:ea typeface="Meiryo UI" pitchFamily="50"/>
                <a:cs typeface="Meiryo UI" pitchFamily="50"/>
              </a:rPr>
              <a:t>機能門柱</a:t>
            </a:r>
            <a:r>
              <a:rPr kumimoji="1" lang="en-US" altLang="ja-JP" sz="1200" b="1" i="0" u="none" strike="noStrike" kern="0" cap="none" spc="110" normalizeH="0" baseline="0" noProof="0">
                <a:ln>
                  <a:noFill/>
                </a:ln>
                <a:solidFill>
                  <a:prstClr val="black">
                    <a:lumMod val="65000"/>
                    <a:lumOff val="35000"/>
                  </a:prstClr>
                </a:solidFill>
                <a:effectLst/>
                <a:uLnTx/>
                <a:uFillTx/>
                <a:latin typeface="Meiryo UI" pitchFamily="50"/>
                <a:ea typeface="Meiryo UI" pitchFamily="50"/>
                <a:cs typeface="Meiryo UI" pitchFamily="50"/>
              </a:rPr>
              <a:t>FS</a:t>
            </a:r>
          </a:p>
          <a:p>
            <a:pPr marL="0" marR="0" lvl="0" indent="0" algn="l" defTabSz="914400" rtl="0" eaLnBrk="1" fontAlgn="auto" latinLnBrk="0" hangingPunct="1">
              <a:lnSpc>
                <a:spcPct val="130000"/>
              </a:lnSpc>
              <a:spcBef>
                <a:spcPts val="0"/>
              </a:spcBef>
              <a:spcAft>
                <a:spcPts val="0"/>
              </a:spcAft>
              <a:buClrTx/>
              <a:buSzTx/>
              <a:buFontTx/>
              <a:buNone/>
              <a:tabLst/>
              <a:defRPr sz="1800" b="0" i="0" u="none" strike="noStrike" kern="0" cap="none" spc="0" baseline="0">
                <a:solidFill>
                  <a:srgbClr val="000000"/>
                </a:solidFill>
                <a:uFillTx/>
              </a:defRPr>
            </a:pPr>
            <a:r>
              <a:rPr kumimoji="1" lang="ja-JP" altLang="en-US" sz="1200" b="1" i="0" u="none" strike="noStrike" kern="0" cap="none" spc="110" normalizeH="0" baseline="0" noProof="0">
                <a:ln>
                  <a:noFill/>
                </a:ln>
                <a:solidFill>
                  <a:prstClr val="black">
                    <a:lumMod val="65000"/>
                    <a:lumOff val="35000"/>
                  </a:prstClr>
                </a:solidFill>
                <a:effectLst/>
                <a:uLnTx/>
                <a:uFillTx/>
                <a:latin typeface="Meiryo UI" pitchFamily="50"/>
                <a:ea typeface="Meiryo UI" pitchFamily="50"/>
                <a:cs typeface="Meiryo UI" pitchFamily="50"/>
              </a:rPr>
              <a:t>タイプ：ガラスパネル付き</a:t>
            </a:r>
            <a:endParaRPr kumimoji="1" lang="en-US" altLang="ja-JP" sz="1200" b="1" i="0" u="none" strike="noStrike" kern="0" cap="none" spc="110" normalizeH="0" baseline="0" noProof="0">
              <a:ln>
                <a:noFill/>
              </a:ln>
              <a:solidFill>
                <a:prstClr val="black">
                  <a:lumMod val="65000"/>
                  <a:lumOff val="35000"/>
                </a:prstClr>
              </a:solidFill>
              <a:effectLst/>
              <a:uLnTx/>
              <a:uFillTx/>
              <a:latin typeface="Meiryo UI" pitchFamily="50"/>
              <a:ea typeface="Meiryo UI" pitchFamily="50"/>
              <a:cs typeface="Meiryo UI" pitchFamily="50"/>
            </a:endParaRPr>
          </a:p>
          <a:p>
            <a:pPr marL="0" marR="0" lvl="0" indent="0" algn="l" defTabSz="914400" rtl="0" eaLnBrk="1" fontAlgn="auto" latinLnBrk="0" hangingPunct="1">
              <a:lnSpc>
                <a:spcPct val="130000"/>
              </a:lnSpc>
              <a:spcBef>
                <a:spcPts val="0"/>
              </a:spcBef>
              <a:spcAft>
                <a:spcPts val="0"/>
              </a:spcAft>
              <a:buClrTx/>
              <a:buSzTx/>
              <a:buFontTx/>
              <a:buNone/>
              <a:tabLst/>
              <a:defRPr sz="1800" b="0" i="0" u="none" strike="noStrike" kern="0" cap="none" spc="0" baseline="0">
                <a:solidFill>
                  <a:srgbClr val="000000"/>
                </a:solidFill>
                <a:uFillTx/>
              </a:defRPr>
            </a:pPr>
            <a:r>
              <a:rPr kumimoji="1" lang="ja-JP" altLang="en-US" sz="1200" b="1" i="0" u="none" strike="noStrike" kern="0" cap="none" spc="110" normalizeH="0" baseline="0" noProof="0">
                <a:ln>
                  <a:noFill/>
                </a:ln>
                <a:solidFill>
                  <a:prstClr val="black">
                    <a:lumMod val="65000"/>
                    <a:lumOff val="35000"/>
                  </a:prstClr>
                </a:solidFill>
                <a:effectLst/>
                <a:uLnTx/>
                <a:uFillTx/>
                <a:latin typeface="Meiryo UI" pitchFamily="50"/>
                <a:ea typeface="Meiryo UI" pitchFamily="50"/>
                <a:cs typeface="Meiryo UI" pitchFamily="50"/>
              </a:rPr>
              <a:t>カラー：</a:t>
            </a:r>
            <a:r>
              <a:rPr lang="ja-JP" altLang="en-US" sz="1200" b="1" kern="0" spc="110">
                <a:solidFill>
                  <a:prstClr val="black">
                    <a:lumMod val="65000"/>
                    <a:lumOff val="35000"/>
                  </a:prstClr>
                </a:solidFill>
                <a:latin typeface="Meiryo UI" pitchFamily="50"/>
                <a:ea typeface="Meiryo UI" pitchFamily="50"/>
                <a:cs typeface="Meiryo UI" pitchFamily="50"/>
              </a:rPr>
              <a:t>ブラック</a:t>
            </a:r>
            <a:r>
              <a:rPr lang="en-US" altLang="ja-JP" sz="1200" b="1" kern="0" spc="110">
                <a:solidFill>
                  <a:prstClr val="black">
                    <a:lumMod val="65000"/>
                    <a:lumOff val="35000"/>
                  </a:prstClr>
                </a:solidFill>
                <a:latin typeface="Meiryo UI" pitchFamily="50"/>
                <a:ea typeface="Meiryo UI" pitchFamily="50"/>
                <a:cs typeface="Meiryo UI" pitchFamily="50"/>
              </a:rPr>
              <a:t>×</a:t>
            </a:r>
            <a:r>
              <a:rPr lang="ja-JP" altLang="en-US" sz="1200" b="1" kern="0" spc="110">
                <a:solidFill>
                  <a:prstClr val="black">
                    <a:lumMod val="65000"/>
                    <a:lumOff val="35000"/>
                  </a:prstClr>
                </a:solidFill>
                <a:latin typeface="Meiryo UI" pitchFamily="50"/>
                <a:ea typeface="Meiryo UI" pitchFamily="50"/>
                <a:cs typeface="Meiryo UI" pitchFamily="50"/>
              </a:rPr>
              <a:t>ホワイト</a:t>
            </a:r>
            <a:endParaRPr kumimoji="1" lang="en-US" altLang="ja-JP" sz="1200" b="1" i="0" u="none" strike="noStrike" kern="0" cap="none" spc="110" normalizeH="0" baseline="0" noProof="0">
              <a:ln>
                <a:noFill/>
              </a:ln>
              <a:solidFill>
                <a:prstClr val="black">
                  <a:lumMod val="65000"/>
                  <a:lumOff val="35000"/>
                </a:prstClr>
              </a:solidFill>
              <a:effectLst/>
              <a:uLnTx/>
              <a:uFillTx/>
              <a:latin typeface="Meiryo UI" pitchFamily="50"/>
              <a:ea typeface="Meiryo UI" pitchFamily="50"/>
              <a:cs typeface="Meiryo UI" pitchFamily="50"/>
            </a:endParaRPr>
          </a:p>
        </p:txBody>
      </p:sp>
      <p:cxnSp>
        <p:nvCxnSpPr>
          <p:cNvPr id="21" name="直線コネクタ 20">
            <a:extLst>
              <a:ext uri="{FF2B5EF4-FFF2-40B4-BE49-F238E27FC236}">
                <a16:creationId xmlns:a16="http://schemas.microsoft.com/office/drawing/2014/main" id="{325B4BC0-4808-457D-9BA8-C8E580458EF2}"/>
              </a:ext>
            </a:extLst>
          </p:cNvPr>
          <p:cNvCxnSpPr>
            <a:cxnSpLocks/>
          </p:cNvCxnSpPr>
          <p:nvPr/>
        </p:nvCxnSpPr>
        <p:spPr>
          <a:xfrm>
            <a:off x="6362700" y="2324509"/>
            <a:ext cx="17382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B26900E1-124A-4A2E-9C7B-9FCA9108416E}"/>
              </a:ext>
            </a:extLst>
          </p:cNvPr>
          <p:cNvCxnSpPr>
            <a:cxnSpLocks/>
          </p:cNvCxnSpPr>
          <p:nvPr/>
        </p:nvCxnSpPr>
        <p:spPr>
          <a:xfrm>
            <a:off x="6096000" y="2324509"/>
            <a:ext cx="266700" cy="1"/>
          </a:xfrm>
          <a:prstGeom prst="line">
            <a:avLst/>
          </a:prstGeom>
          <a:ln w="9525">
            <a:solidFill>
              <a:srgbClr val="000099"/>
            </a:solidFill>
          </a:ln>
        </p:spPr>
        <p:style>
          <a:lnRef idx="1">
            <a:schemeClr val="accent1"/>
          </a:lnRef>
          <a:fillRef idx="0">
            <a:schemeClr val="accent1"/>
          </a:fillRef>
          <a:effectRef idx="0">
            <a:schemeClr val="accent1"/>
          </a:effectRef>
          <a:fontRef idx="minor">
            <a:schemeClr val="tx1"/>
          </a:fontRef>
        </p:style>
      </p:cxnSp>
      <p:sp>
        <p:nvSpPr>
          <p:cNvPr id="24" name="Rectangle 62">
            <a:extLst>
              <a:ext uri="{FF2B5EF4-FFF2-40B4-BE49-F238E27FC236}">
                <a16:creationId xmlns:a16="http://schemas.microsoft.com/office/drawing/2014/main" id="{90D6E86B-A094-4B08-813D-3F5C04A98DC6}"/>
              </a:ext>
            </a:extLst>
          </p:cNvPr>
          <p:cNvSpPr/>
          <p:nvPr/>
        </p:nvSpPr>
        <p:spPr>
          <a:xfrm>
            <a:off x="6362699" y="3078326"/>
            <a:ext cx="2676525" cy="690702"/>
          </a:xfrm>
          <a:prstGeom prst="rect">
            <a:avLst/>
          </a:prstGeom>
          <a:noFill/>
          <a:ln>
            <a:noFill/>
            <a:prstDash val="solid"/>
          </a:ln>
        </p:spPr>
        <p:txBody>
          <a:bodyPr vert="horz" wrap="square" lIns="0" tIns="0" rIns="0" bIns="0" anchor="t" anchorCtr="0" compatLnSpc="1">
            <a:spAutoFit/>
          </a:bodyPr>
          <a:lstStyle/>
          <a:p>
            <a:pPr marL="0" marR="0" lvl="0" indent="0" algn="l" defTabSz="914400" rtl="0" eaLnBrk="1" fontAlgn="auto" latinLnBrk="0" hangingPunct="1">
              <a:lnSpc>
                <a:spcPct val="130000"/>
              </a:lnSpc>
              <a:spcBef>
                <a:spcPts val="0"/>
              </a:spcBef>
              <a:spcAft>
                <a:spcPts val="0"/>
              </a:spcAft>
              <a:buClrTx/>
              <a:buSzTx/>
              <a:buFontTx/>
              <a:buNone/>
              <a:tabLst/>
              <a:defRPr sz="1800" b="0" i="0" u="none" strike="noStrike" kern="0" cap="none" spc="0" baseline="0">
                <a:solidFill>
                  <a:srgbClr val="000000"/>
                </a:solidFill>
                <a:uFillTx/>
              </a:defRPr>
            </a:pPr>
            <a:r>
              <a:rPr kumimoji="1" lang="ja-JP" altLang="en-US" sz="1200" b="1" i="0" u="none" strike="noStrike" kern="0" cap="none" spc="110" normalizeH="0" baseline="0" noProof="0">
                <a:ln>
                  <a:noFill/>
                </a:ln>
                <a:solidFill>
                  <a:prstClr val="black">
                    <a:lumMod val="65000"/>
                    <a:lumOff val="35000"/>
                  </a:prstClr>
                </a:solidFill>
                <a:effectLst/>
                <a:uLnTx/>
                <a:uFillTx/>
                <a:latin typeface="Meiryo UI" pitchFamily="50"/>
                <a:ea typeface="Meiryo UI" pitchFamily="50"/>
                <a:cs typeface="Meiryo UI" pitchFamily="50"/>
              </a:rPr>
              <a:t>コーディネートアイテム</a:t>
            </a:r>
            <a:endParaRPr lang="en-US" altLang="ja-JP" sz="1200" b="1" kern="0" spc="110">
              <a:solidFill>
                <a:prstClr val="black">
                  <a:lumMod val="65000"/>
                  <a:lumOff val="35000"/>
                </a:prstClr>
              </a:solidFill>
              <a:latin typeface="Meiryo UI" pitchFamily="50"/>
              <a:ea typeface="Meiryo UI" pitchFamily="50"/>
              <a:cs typeface="Meiryo UI" pitchFamily="50"/>
            </a:endParaRPr>
          </a:p>
          <a:p>
            <a:pPr marL="0" marR="0" lvl="0" indent="0" algn="l" defTabSz="914400" rtl="0" eaLnBrk="1" fontAlgn="auto" latinLnBrk="0" hangingPunct="1">
              <a:lnSpc>
                <a:spcPct val="130000"/>
              </a:lnSpc>
              <a:spcBef>
                <a:spcPts val="0"/>
              </a:spcBef>
              <a:spcAft>
                <a:spcPts val="0"/>
              </a:spcAft>
              <a:buClrTx/>
              <a:buSzTx/>
              <a:buFontTx/>
              <a:buNone/>
              <a:tabLst/>
              <a:defRPr sz="1800" b="0" i="0" u="none" strike="noStrike" kern="0" cap="none" spc="0" baseline="0">
                <a:solidFill>
                  <a:srgbClr val="000000"/>
                </a:solidFill>
                <a:uFillTx/>
              </a:defRPr>
            </a:pPr>
            <a:r>
              <a:rPr lang="ja-JP" altLang="en-US" sz="1200" b="1" spc="120">
                <a:solidFill>
                  <a:prstClr val="black">
                    <a:lumMod val="65000"/>
                    <a:lumOff val="35000"/>
                  </a:prstClr>
                </a:solidFill>
                <a:latin typeface="Meiryo UI" panose="020B0604030504040204" pitchFamily="50" charset="-128"/>
                <a:ea typeface="Meiryo UI" panose="020B0604030504040204" pitchFamily="50" charset="-128"/>
              </a:rPr>
              <a:t>ブラケットライト：</a:t>
            </a:r>
            <a:r>
              <a:rPr lang="en-US" altLang="ja-JP" sz="1200">
                <a:solidFill>
                  <a:prstClr val="black"/>
                </a:solidFill>
              </a:rPr>
              <a:t>LIXIL</a:t>
            </a:r>
            <a:r>
              <a:rPr lang="ja-JP" altLang="en-US" sz="1200">
                <a:solidFill>
                  <a:prstClr val="black"/>
                </a:solidFill>
              </a:rPr>
              <a:t> </a:t>
            </a:r>
            <a:r>
              <a:rPr lang="en-US" altLang="ja-JP" sz="1200">
                <a:solidFill>
                  <a:prstClr val="black"/>
                </a:solidFill>
              </a:rPr>
              <a:t>LPK-29</a:t>
            </a:r>
            <a:r>
              <a:rPr lang="ja-JP" altLang="en-US" sz="1200">
                <a:solidFill>
                  <a:prstClr val="black"/>
                </a:solidFill>
              </a:rPr>
              <a:t>型</a:t>
            </a:r>
            <a:endParaRPr lang="en-US" altLang="ja-JP" sz="1200">
              <a:solidFill>
                <a:prstClr val="black"/>
              </a:solidFill>
            </a:endParaRPr>
          </a:p>
          <a:p>
            <a:pPr marL="0" marR="0" lvl="0" indent="0" algn="l" defTabSz="914400" rtl="0" eaLnBrk="1" fontAlgn="auto" latinLnBrk="0" hangingPunct="1">
              <a:lnSpc>
                <a:spcPct val="130000"/>
              </a:lnSpc>
              <a:spcBef>
                <a:spcPts val="0"/>
              </a:spcBef>
              <a:spcAft>
                <a:spcPts val="0"/>
              </a:spcAft>
              <a:buClrTx/>
              <a:buSzTx/>
              <a:buFontTx/>
              <a:buNone/>
              <a:tabLst/>
              <a:defRPr sz="1800" b="0" i="0" u="none" strike="noStrike" kern="0" cap="none" spc="0" baseline="0">
                <a:solidFill>
                  <a:srgbClr val="000000"/>
                </a:solidFill>
                <a:uFillTx/>
              </a:defRPr>
            </a:pPr>
            <a:r>
              <a:rPr kumimoji="1" lang="ja-JP" altLang="en-US" sz="1200" b="1" i="0" u="none" strike="noStrike" kern="0" cap="none" spc="110" normalizeH="0" baseline="0" noProof="0">
                <a:ln>
                  <a:noFill/>
                </a:ln>
                <a:solidFill>
                  <a:prstClr val="black">
                    <a:lumMod val="65000"/>
                    <a:lumOff val="35000"/>
                  </a:prstClr>
                </a:solidFill>
                <a:effectLst/>
                <a:uLnTx/>
                <a:uFillTx/>
                <a:latin typeface="Meiryo UI" pitchFamily="50"/>
                <a:ea typeface="Meiryo UI" pitchFamily="50"/>
                <a:cs typeface="Meiryo UI" pitchFamily="50"/>
              </a:rPr>
              <a:t>カラー：オフブラック</a:t>
            </a:r>
            <a:endParaRPr kumimoji="1" lang="en-US" altLang="ja-JP" sz="1200" b="1" i="0" u="none" strike="noStrike" kern="0" cap="none" spc="110" normalizeH="0" baseline="0" noProof="0">
              <a:ln>
                <a:noFill/>
              </a:ln>
              <a:solidFill>
                <a:prstClr val="black">
                  <a:lumMod val="65000"/>
                  <a:lumOff val="35000"/>
                </a:prstClr>
              </a:solidFill>
              <a:effectLst/>
              <a:uLnTx/>
              <a:uFillTx/>
              <a:latin typeface="Meiryo UI" pitchFamily="50"/>
              <a:ea typeface="Meiryo UI" pitchFamily="50"/>
              <a:cs typeface="Meiryo UI" pitchFamily="50"/>
            </a:endParaRPr>
          </a:p>
        </p:txBody>
      </p:sp>
      <p:cxnSp>
        <p:nvCxnSpPr>
          <p:cNvPr id="25" name="直線コネクタ 24">
            <a:extLst>
              <a:ext uri="{FF2B5EF4-FFF2-40B4-BE49-F238E27FC236}">
                <a16:creationId xmlns:a16="http://schemas.microsoft.com/office/drawing/2014/main" id="{63810C69-B2C7-4FA2-93A0-AA730D435C00}"/>
              </a:ext>
            </a:extLst>
          </p:cNvPr>
          <p:cNvCxnSpPr>
            <a:cxnSpLocks/>
          </p:cNvCxnSpPr>
          <p:nvPr/>
        </p:nvCxnSpPr>
        <p:spPr>
          <a:xfrm>
            <a:off x="6362700" y="3303644"/>
            <a:ext cx="2066925"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0DCEFE0A-03DB-4FEF-806A-839440E044AE}"/>
              </a:ext>
            </a:extLst>
          </p:cNvPr>
          <p:cNvCxnSpPr>
            <a:cxnSpLocks/>
          </p:cNvCxnSpPr>
          <p:nvPr/>
        </p:nvCxnSpPr>
        <p:spPr>
          <a:xfrm>
            <a:off x="3709479" y="2789893"/>
            <a:ext cx="2653221" cy="51375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直線コネクタ 30">
            <a:extLst>
              <a:ext uri="{FF2B5EF4-FFF2-40B4-BE49-F238E27FC236}">
                <a16:creationId xmlns:a16="http://schemas.microsoft.com/office/drawing/2014/main" id="{ECD78AFC-88EA-4699-B9CD-897CD2BF0024}"/>
              </a:ext>
            </a:extLst>
          </p:cNvPr>
          <p:cNvCxnSpPr>
            <a:cxnSpLocks/>
          </p:cNvCxnSpPr>
          <p:nvPr/>
        </p:nvCxnSpPr>
        <p:spPr>
          <a:xfrm flipV="1">
            <a:off x="6362700" y="4539068"/>
            <a:ext cx="2066925" cy="556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6A38E12D-428E-45CB-9B88-278C4119F0C8}"/>
              </a:ext>
            </a:extLst>
          </p:cNvPr>
          <p:cNvCxnSpPr>
            <a:cxnSpLocks/>
          </p:cNvCxnSpPr>
          <p:nvPr/>
        </p:nvCxnSpPr>
        <p:spPr>
          <a:xfrm flipH="1" flipV="1">
            <a:off x="974361" y="4539068"/>
            <a:ext cx="5388337" cy="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テキスト ボックス 43">
            <a:extLst>
              <a:ext uri="{FF2B5EF4-FFF2-40B4-BE49-F238E27FC236}">
                <a16:creationId xmlns:a16="http://schemas.microsoft.com/office/drawing/2014/main" id="{155FED31-99AC-4067-AA42-BF61650811D1}"/>
              </a:ext>
            </a:extLst>
          </p:cNvPr>
          <p:cNvSpPr txBox="1"/>
          <p:nvPr/>
        </p:nvSpPr>
        <p:spPr>
          <a:xfrm>
            <a:off x="435129" y="4975437"/>
            <a:ext cx="11321742" cy="898195"/>
          </a:xfrm>
          <a:prstGeom prst="rect">
            <a:avLst/>
          </a:prstGeom>
          <a:noFill/>
        </p:spPr>
        <p:txBody>
          <a:bodyPr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1" lang="en-US" altLang="ja-JP" sz="1400" b="1" i="0" u="none" strike="noStrike" kern="1200" cap="none" spc="12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1" i="0" u="none" strike="noStrike" kern="1200" cap="none" spc="12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コーディネートの特徴</a:t>
            </a:r>
            <a:r>
              <a:rPr kumimoji="1" lang="en-US" altLang="ja-JP" sz="1400" b="1" i="0" u="none" strike="noStrike" kern="1200" cap="none" spc="12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p>
          <a:p>
            <a:pPr lvl="0">
              <a:lnSpc>
                <a:spcPct val="130000"/>
              </a:lnSpc>
              <a:defRPr/>
            </a:pPr>
            <a:r>
              <a:rPr lang="ja-JP" altLang="en-US" sz="1400" spc="120">
                <a:solidFill>
                  <a:srgbClr val="595959"/>
                </a:solidFill>
                <a:latin typeface="Meiryo UI" panose="020B0604030504040204" pitchFamily="50" charset="-128"/>
                <a:ea typeface="Meiryo UI" panose="020B0604030504040204" pitchFamily="50" charset="-128"/>
              </a:rPr>
              <a:t>素材そのものが持つぬくもりや優しさを存分に感じられるコーディネート。グレイッシュなトーンの中にも優しい色合いを感じるドアと、モノトーンの</a:t>
            </a:r>
            <a:r>
              <a:rPr lang="en-US" altLang="ja-JP" sz="1400" spc="120">
                <a:solidFill>
                  <a:srgbClr val="595959"/>
                </a:solidFill>
                <a:latin typeface="Meiryo UI" panose="020B0604030504040204" pitchFamily="50" charset="-128"/>
                <a:ea typeface="Meiryo UI" panose="020B0604030504040204" pitchFamily="50" charset="-128"/>
              </a:rPr>
              <a:t>FS</a:t>
            </a:r>
            <a:r>
              <a:rPr lang="ja-JP" altLang="en-US" sz="1400" spc="120">
                <a:solidFill>
                  <a:srgbClr val="595959"/>
                </a:solidFill>
                <a:latin typeface="Meiryo UI" panose="020B0604030504040204" pitchFamily="50" charset="-128"/>
                <a:ea typeface="Meiryo UI" panose="020B0604030504040204" pitchFamily="50" charset="-128"/>
              </a:rPr>
              <a:t>がさわやかな印象。インテリアを楽しむように、居心地の良い玄関ポーチを目指しました。ベンチに腰掛け、グリーンを愛でることもできるプランです。</a:t>
            </a:r>
            <a:endParaRPr kumimoji="1" lang="en-US" altLang="ja-JP" sz="1400" i="0" u="none" strike="noStrike" kern="1200" cap="none" spc="120" normalizeH="0" baseline="0" noProof="0">
              <a:ln>
                <a:noFill/>
              </a:ln>
              <a:solidFill>
                <a:srgbClr val="595959"/>
              </a:solidFill>
              <a:effectLst/>
              <a:uLnTx/>
              <a:uFillTx/>
              <a:latin typeface="Meiryo UI" panose="020B0604030504040204" pitchFamily="50" charset="-128"/>
              <a:ea typeface="Meiryo UI" panose="020B0604030504040204" pitchFamily="50" charset="-128"/>
              <a:cs typeface="+mn-cs"/>
            </a:endParaRPr>
          </a:p>
        </p:txBody>
      </p:sp>
      <p:sp>
        <p:nvSpPr>
          <p:cNvPr id="47" name="Rectangle 62">
            <a:extLst>
              <a:ext uri="{FF2B5EF4-FFF2-40B4-BE49-F238E27FC236}">
                <a16:creationId xmlns:a16="http://schemas.microsoft.com/office/drawing/2014/main" id="{F0274894-D472-47F9-B400-8E337DD19879}"/>
              </a:ext>
            </a:extLst>
          </p:cNvPr>
          <p:cNvSpPr/>
          <p:nvPr/>
        </p:nvSpPr>
        <p:spPr>
          <a:xfrm>
            <a:off x="6362699" y="4306294"/>
            <a:ext cx="2676525" cy="690702"/>
          </a:xfrm>
          <a:prstGeom prst="rect">
            <a:avLst/>
          </a:prstGeom>
          <a:noFill/>
          <a:ln>
            <a:noFill/>
            <a:prstDash val="solid"/>
          </a:ln>
        </p:spPr>
        <p:txBody>
          <a:bodyPr vert="horz" wrap="square" lIns="0" tIns="0" rIns="0" bIns="0" anchor="t" anchorCtr="0" compatLnSpc="1">
            <a:spAutoFit/>
          </a:bodyPr>
          <a:lstStyle/>
          <a:p>
            <a:pPr marL="0" marR="0" lvl="0" indent="0" algn="l" defTabSz="914400" rtl="0" eaLnBrk="1" fontAlgn="auto" latinLnBrk="0" hangingPunct="1">
              <a:lnSpc>
                <a:spcPct val="130000"/>
              </a:lnSpc>
              <a:spcBef>
                <a:spcPts val="0"/>
              </a:spcBef>
              <a:spcAft>
                <a:spcPts val="0"/>
              </a:spcAft>
              <a:buClrTx/>
              <a:buSzTx/>
              <a:buFontTx/>
              <a:buNone/>
              <a:tabLst/>
              <a:defRPr sz="1800" b="0" i="0" u="none" strike="noStrike" kern="0" cap="none" spc="0" baseline="0">
                <a:solidFill>
                  <a:srgbClr val="000000"/>
                </a:solidFill>
                <a:uFillTx/>
              </a:defRPr>
            </a:pPr>
            <a:r>
              <a:rPr kumimoji="1" lang="ja-JP" altLang="en-US" sz="1200" b="1" i="0" u="none" strike="noStrike" kern="0" cap="none" spc="110" normalizeH="0" baseline="0" noProof="0">
                <a:ln>
                  <a:noFill/>
                </a:ln>
                <a:solidFill>
                  <a:prstClr val="black">
                    <a:lumMod val="65000"/>
                    <a:lumOff val="35000"/>
                  </a:prstClr>
                </a:solidFill>
                <a:effectLst/>
                <a:uLnTx/>
                <a:uFillTx/>
                <a:latin typeface="Meiryo UI" pitchFamily="50"/>
                <a:ea typeface="Meiryo UI" pitchFamily="50"/>
                <a:cs typeface="Meiryo UI" pitchFamily="50"/>
              </a:rPr>
              <a:t>コーディネートアイテム</a:t>
            </a:r>
            <a:endParaRPr kumimoji="1" lang="en-US" altLang="ja-JP" sz="1200" b="1" i="0" u="none" strike="noStrike" kern="0" cap="none" spc="110" normalizeH="0" baseline="0" noProof="0">
              <a:ln>
                <a:noFill/>
              </a:ln>
              <a:solidFill>
                <a:prstClr val="black">
                  <a:lumMod val="65000"/>
                  <a:lumOff val="35000"/>
                </a:prstClr>
              </a:solidFill>
              <a:effectLst/>
              <a:uLnTx/>
              <a:uFillTx/>
              <a:latin typeface="Meiryo UI" pitchFamily="50"/>
              <a:ea typeface="Meiryo UI" pitchFamily="50"/>
              <a:cs typeface="Meiryo UI" pitchFamily="50"/>
            </a:endParaRPr>
          </a:p>
          <a:p>
            <a:pPr marL="0" marR="0" lvl="0" indent="0" algn="l" defTabSz="914400" rtl="0" eaLnBrk="1" fontAlgn="auto" latinLnBrk="0" hangingPunct="1">
              <a:lnSpc>
                <a:spcPct val="130000"/>
              </a:lnSpc>
              <a:spcBef>
                <a:spcPts val="0"/>
              </a:spcBef>
              <a:spcAft>
                <a:spcPts val="0"/>
              </a:spcAft>
              <a:buClrTx/>
              <a:buSzTx/>
              <a:buFontTx/>
              <a:buNone/>
              <a:tabLst/>
              <a:defRPr sz="1800" b="0" i="0" u="none" strike="noStrike" kern="0" cap="none" spc="0" baseline="0">
                <a:solidFill>
                  <a:srgbClr val="000000"/>
                </a:solidFill>
                <a:uFillTx/>
              </a:defRPr>
            </a:pPr>
            <a:r>
              <a:rPr lang="ja-JP" altLang="en-US" sz="1200" b="1" kern="0" spc="110">
                <a:solidFill>
                  <a:prstClr val="black">
                    <a:lumMod val="65000"/>
                    <a:lumOff val="35000"/>
                  </a:prstClr>
                </a:solidFill>
                <a:latin typeface="Meiryo UI" pitchFamily="50"/>
                <a:ea typeface="Meiryo UI" pitchFamily="50"/>
                <a:cs typeface="Meiryo UI" pitchFamily="50"/>
              </a:rPr>
              <a:t>枕木材</a:t>
            </a:r>
            <a:r>
              <a:rPr lang="en-US" altLang="ja-JP" sz="1200" b="1" kern="0" spc="110">
                <a:solidFill>
                  <a:prstClr val="black">
                    <a:lumMod val="65000"/>
                    <a:lumOff val="35000"/>
                  </a:prstClr>
                </a:solidFill>
                <a:latin typeface="Meiryo UI" pitchFamily="50"/>
                <a:ea typeface="Meiryo UI" pitchFamily="50"/>
                <a:cs typeface="Meiryo UI" pitchFamily="50"/>
              </a:rPr>
              <a:t>R</a:t>
            </a:r>
            <a:r>
              <a:rPr lang="ja-JP" altLang="en-US" sz="1200" b="1" kern="0" spc="110">
                <a:solidFill>
                  <a:prstClr val="black">
                    <a:lumMod val="65000"/>
                    <a:lumOff val="35000"/>
                  </a:prstClr>
                </a:solidFill>
                <a:latin typeface="Meiryo UI" pitchFamily="50"/>
                <a:ea typeface="Meiryo UI" pitchFamily="50"/>
                <a:cs typeface="Meiryo UI" pitchFamily="50"/>
              </a:rPr>
              <a:t> </a:t>
            </a:r>
            <a:r>
              <a:rPr lang="en-US" altLang="ja-JP" sz="1200" b="1" kern="0" spc="110">
                <a:solidFill>
                  <a:prstClr val="black">
                    <a:lumMod val="65000"/>
                    <a:lumOff val="35000"/>
                  </a:prstClr>
                </a:solidFill>
                <a:latin typeface="Meiryo UI" pitchFamily="50"/>
                <a:ea typeface="Meiryo UI" pitchFamily="50"/>
                <a:cs typeface="Meiryo UI" pitchFamily="50"/>
              </a:rPr>
              <a:t>90×90</a:t>
            </a:r>
            <a:endParaRPr kumimoji="1" lang="en-US" altLang="ja-JP" sz="1200" b="1" i="0" u="none" strike="noStrike" kern="0" cap="none" spc="110" normalizeH="0" baseline="0" noProof="0">
              <a:ln>
                <a:noFill/>
              </a:ln>
              <a:solidFill>
                <a:prstClr val="black">
                  <a:lumMod val="65000"/>
                  <a:lumOff val="35000"/>
                </a:prstClr>
              </a:solidFill>
              <a:effectLst/>
              <a:uLnTx/>
              <a:uFillTx/>
              <a:latin typeface="Meiryo UI" pitchFamily="50"/>
              <a:ea typeface="Meiryo UI" pitchFamily="50"/>
              <a:cs typeface="Meiryo UI" pitchFamily="50"/>
            </a:endParaRPr>
          </a:p>
          <a:p>
            <a:pPr marL="0" marR="0" lvl="0" indent="0" algn="l" defTabSz="914400" rtl="0" eaLnBrk="1" fontAlgn="auto" latinLnBrk="0" hangingPunct="1">
              <a:lnSpc>
                <a:spcPct val="130000"/>
              </a:lnSpc>
              <a:spcBef>
                <a:spcPts val="0"/>
              </a:spcBef>
              <a:spcAft>
                <a:spcPts val="0"/>
              </a:spcAft>
              <a:buClrTx/>
              <a:buSzTx/>
              <a:buFontTx/>
              <a:buNone/>
              <a:tabLst/>
              <a:defRPr sz="1800" b="0" i="0" u="none" strike="noStrike" kern="0" cap="none" spc="0" baseline="0">
                <a:solidFill>
                  <a:srgbClr val="000000"/>
                </a:solidFill>
                <a:uFillTx/>
              </a:defRPr>
            </a:pPr>
            <a:r>
              <a:rPr kumimoji="1" lang="ja-JP" altLang="en-US" sz="1200" b="1" i="0" u="none" strike="noStrike" kern="0" cap="none" spc="110" normalizeH="0" baseline="0" noProof="0">
                <a:ln>
                  <a:noFill/>
                </a:ln>
                <a:solidFill>
                  <a:prstClr val="black">
                    <a:lumMod val="65000"/>
                    <a:lumOff val="35000"/>
                  </a:prstClr>
                </a:solidFill>
                <a:effectLst/>
                <a:uLnTx/>
                <a:uFillTx/>
                <a:latin typeface="Meiryo UI" pitchFamily="50"/>
                <a:ea typeface="Meiryo UI" pitchFamily="50"/>
                <a:cs typeface="Meiryo UI" pitchFamily="50"/>
              </a:rPr>
              <a:t>カラー：</a:t>
            </a:r>
            <a:r>
              <a:rPr lang="ja-JP" altLang="en-US" sz="1200" b="1" kern="0" spc="110">
                <a:solidFill>
                  <a:prstClr val="black">
                    <a:lumMod val="65000"/>
                    <a:lumOff val="35000"/>
                  </a:prstClr>
                </a:solidFill>
                <a:latin typeface="Meiryo UI" pitchFamily="50"/>
                <a:ea typeface="Meiryo UI" pitchFamily="50"/>
                <a:cs typeface="Meiryo UI" pitchFamily="50"/>
              </a:rPr>
              <a:t>ホワイト</a:t>
            </a:r>
            <a:endParaRPr kumimoji="1" lang="en-US" altLang="ja-JP" sz="1200" b="1" i="0" u="none" strike="noStrike" kern="0" cap="none" spc="110" normalizeH="0" baseline="0" noProof="0">
              <a:ln>
                <a:noFill/>
              </a:ln>
              <a:solidFill>
                <a:prstClr val="black">
                  <a:lumMod val="65000"/>
                  <a:lumOff val="35000"/>
                </a:prstClr>
              </a:solidFill>
              <a:effectLst/>
              <a:uLnTx/>
              <a:uFillTx/>
              <a:latin typeface="Meiryo UI" pitchFamily="50"/>
              <a:ea typeface="Meiryo UI" pitchFamily="50"/>
              <a:cs typeface="Meiryo UI" pitchFamily="50"/>
            </a:endParaRPr>
          </a:p>
        </p:txBody>
      </p:sp>
      <p:sp>
        <p:nvSpPr>
          <p:cNvPr id="33" name="テキスト ボックス 32">
            <a:extLst>
              <a:ext uri="{FF2B5EF4-FFF2-40B4-BE49-F238E27FC236}">
                <a16:creationId xmlns:a16="http://schemas.microsoft.com/office/drawing/2014/main" id="{CCD8AA58-22DF-451D-842C-63AEF325BE70}"/>
              </a:ext>
            </a:extLst>
          </p:cNvPr>
          <p:cNvSpPr txBox="1"/>
          <p:nvPr/>
        </p:nvSpPr>
        <p:spPr>
          <a:xfrm>
            <a:off x="435128" y="5920378"/>
            <a:ext cx="11756871" cy="898195"/>
          </a:xfrm>
          <a:prstGeom prst="rect">
            <a:avLst/>
          </a:prstGeom>
          <a:noFill/>
        </p:spPr>
        <p:txBody>
          <a:bodyPr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1" lang="en-US" altLang="ja-JP" sz="1400" b="1" i="0" u="none" strike="noStrike" kern="1200" cap="none" spc="12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1" i="0" u="none" strike="noStrike" kern="1200" cap="none" spc="12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玄関ドアの特徴</a:t>
            </a:r>
            <a:r>
              <a:rPr kumimoji="1" lang="en-US" altLang="ja-JP" sz="1400" b="1" i="0" u="none" strike="noStrike" kern="1200" cap="none" spc="12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p>
          <a:p>
            <a:pPr>
              <a:lnSpc>
                <a:spcPct val="130000"/>
              </a:lnSpc>
              <a:defRPr/>
            </a:pPr>
            <a:r>
              <a:rPr lang="ja-JP" altLang="en-US" sz="1400" spc="120">
                <a:solidFill>
                  <a:srgbClr val="595959"/>
                </a:solidFill>
                <a:latin typeface="Meiryo UI" panose="020B0604030504040204" pitchFamily="50" charset="-128"/>
                <a:ea typeface="Meiryo UI" panose="020B0604030504040204" pitchFamily="50" charset="-128"/>
              </a:rPr>
              <a:t>目幅が広くゆったりとしたパイン材に、少し粗めのサンディングをかけたグレー塗装木目。ひと手間かけた温かみを感じさせます。</a:t>
            </a:r>
            <a:endParaRPr lang="en-US" altLang="ja-JP" sz="1400" spc="120">
              <a:solidFill>
                <a:srgbClr val="595959"/>
              </a:solidFill>
              <a:latin typeface="Meiryo UI" panose="020B0604030504040204" pitchFamily="50" charset="-128"/>
              <a:ea typeface="Meiryo UI" panose="020B0604030504040204" pitchFamily="50" charset="-128"/>
            </a:endParaRPr>
          </a:p>
          <a:p>
            <a:pPr>
              <a:lnSpc>
                <a:spcPct val="130000"/>
              </a:lnSpc>
              <a:defRPr/>
            </a:pPr>
            <a:r>
              <a:rPr lang="ja-JP" altLang="en-US" sz="1400" spc="120">
                <a:solidFill>
                  <a:srgbClr val="595959"/>
                </a:solidFill>
                <a:latin typeface="Meiryo UI" panose="020B0604030504040204" pitchFamily="50" charset="-128"/>
                <a:ea typeface="Meiryo UI" panose="020B0604030504040204" pitchFamily="50" charset="-128"/>
              </a:rPr>
              <a:t>採光ガラスを大きくし、縦長のプロポーションにすることで、洗練された印象となっています。</a:t>
            </a:r>
          </a:p>
        </p:txBody>
      </p:sp>
      <p:sp>
        <p:nvSpPr>
          <p:cNvPr id="34" name="テキスト ボックス 33">
            <a:extLst>
              <a:ext uri="{FF2B5EF4-FFF2-40B4-BE49-F238E27FC236}">
                <a16:creationId xmlns:a16="http://schemas.microsoft.com/office/drawing/2014/main" id="{6A1C5FBC-4C76-4F43-BE4C-1F20DD88203E}"/>
              </a:ext>
            </a:extLst>
          </p:cNvPr>
          <p:cNvSpPr txBox="1"/>
          <p:nvPr/>
        </p:nvSpPr>
        <p:spPr>
          <a:xfrm>
            <a:off x="3699540" y="159881"/>
            <a:ext cx="2015936" cy="408189"/>
          </a:xfrm>
          <a:prstGeom prst="rect">
            <a:avLst/>
          </a:prstGeom>
          <a:noFill/>
        </p:spPr>
        <p:txBody>
          <a:bodyPr wrap="none"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1800" b="0"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コーディネート特長</a:t>
            </a:r>
            <a:endParaRPr kumimoji="1" lang="ja-JP" altLang="en-US" sz="2400" b="0"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endParaRPr>
          </a:p>
        </p:txBody>
      </p:sp>
      <p:sp>
        <p:nvSpPr>
          <p:cNvPr id="29" name="テキスト ボックス 28">
            <a:extLst>
              <a:ext uri="{FF2B5EF4-FFF2-40B4-BE49-F238E27FC236}">
                <a16:creationId xmlns:a16="http://schemas.microsoft.com/office/drawing/2014/main" id="{C1868151-E8EF-461F-B4A1-9435EFA067FB}"/>
              </a:ext>
            </a:extLst>
          </p:cNvPr>
          <p:cNvSpPr txBox="1"/>
          <p:nvPr/>
        </p:nvSpPr>
        <p:spPr>
          <a:xfrm>
            <a:off x="322141" y="159881"/>
            <a:ext cx="3387338" cy="408189"/>
          </a:xfrm>
          <a:prstGeom prst="rect">
            <a:avLst/>
          </a:prstGeom>
          <a:noFill/>
        </p:spPr>
        <p:txBody>
          <a:bodyPr wrap="none"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1" lang="en-US" altLang="ja-JP" sz="1400" b="1"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STYLE</a:t>
            </a:r>
            <a:r>
              <a:rPr kumimoji="1" lang="ja-JP" altLang="en-US" sz="1400" b="1"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 </a:t>
            </a:r>
            <a:r>
              <a:rPr kumimoji="1" lang="en-US" altLang="ja-JP" sz="1400" b="1"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02</a:t>
            </a:r>
            <a:r>
              <a:rPr kumimoji="1" lang="ja-JP" altLang="en-US" sz="1400" b="1"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  </a:t>
            </a:r>
            <a:r>
              <a:rPr kumimoji="1" lang="en-US" altLang="ja-JP" sz="1800" b="1"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【PLAIN</a:t>
            </a:r>
            <a:r>
              <a:rPr kumimoji="1" lang="ja-JP" altLang="en-US" sz="1800" b="1"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 </a:t>
            </a:r>
            <a:r>
              <a:rPr kumimoji="1" lang="en-US" altLang="ja-JP" sz="1800" b="1"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STYLE】</a:t>
            </a:r>
            <a:endParaRPr kumimoji="1" lang="ja-JP" altLang="en-US" sz="1800" b="1"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endParaRPr>
          </a:p>
        </p:txBody>
      </p:sp>
      <p:cxnSp>
        <p:nvCxnSpPr>
          <p:cNvPr id="27" name="直線コネクタ 26">
            <a:extLst>
              <a:ext uri="{FF2B5EF4-FFF2-40B4-BE49-F238E27FC236}">
                <a16:creationId xmlns:a16="http://schemas.microsoft.com/office/drawing/2014/main" id="{D036B2E3-D94D-40D0-8A26-2D834E8B718C}"/>
              </a:ext>
            </a:extLst>
          </p:cNvPr>
          <p:cNvCxnSpPr>
            <a:cxnSpLocks/>
          </p:cNvCxnSpPr>
          <p:nvPr/>
        </p:nvCxnSpPr>
        <p:spPr>
          <a:xfrm flipV="1">
            <a:off x="207755" y="551956"/>
            <a:ext cx="11837375" cy="4591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3" name="図 2">
            <a:extLst>
              <a:ext uri="{FF2B5EF4-FFF2-40B4-BE49-F238E27FC236}">
                <a16:creationId xmlns:a16="http://schemas.microsoft.com/office/drawing/2014/main" id="{7CBB12E1-BCE0-47A2-89DE-3B2171B7D76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947549" y="1351330"/>
            <a:ext cx="1363980" cy="3307080"/>
          </a:xfrm>
          <a:prstGeom prst="rect">
            <a:avLst/>
          </a:prstGeom>
        </p:spPr>
      </p:pic>
    </p:spTree>
    <p:extLst>
      <p:ext uri="{BB962C8B-B14F-4D97-AF65-F5344CB8AC3E}">
        <p14:creationId xmlns:p14="http://schemas.microsoft.com/office/powerpoint/2010/main" val="25666938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a:extLst>
              <a:ext uri="{FF2B5EF4-FFF2-40B4-BE49-F238E27FC236}">
                <a16:creationId xmlns:a16="http://schemas.microsoft.com/office/drawing/2014/main" id="{DB2CD2AF-DBC7-4AF2-B1E4-BE92E2F4384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04336" y="1085443"/>
            <a:ext cx="6426963" cy="5103435"/>
          </a:xfrm>
          <a:prstGeom prst="rect">
            <a:avLst/>
          </a:prstGeom>
        </p:spPr>
      </p:pic>
      <p:sp>
        <p:nvSpPr>
          <p:cNvPr id="15" name="テキスト ボックス 14">
            <a:extLst>
              <a:ext uri="{FF2B5EF4-FFF2-40B4-BE49-F238E27FC236}">
                <a16:creationId xmlns:a16="http://schemas.microsoft.com/office/drawing/2014/main" id="{52D6CE2C-6D84-4156-BAAC-D28D63D6C5DF}"/>
              </a:ext>
            </a:extLst>
          </p:cNvPr>
          <p:cNvSpPr txBox="1"/>
          <p:nvPr/>
        </p:nvSpPr>
        <p:spPr>
          <a:xfrm>
            <a:off x="3699540" y="159881"/>
            <a:ext cx="2733121" cy="408189"/>
          </a:xfrm>
          <a:prstGeom prst="rect">
            <a:avLst/>
          </a:prstGeom>
          <a:noFill/>
        </p:spPr>
        <p:txBody>
          <a:bodyPr wrap="none"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1800" b="0"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玄関ドア その他のオススメ</a:t>
            </a:r>
            <a:endParaRPr kumimoji="1" lang="ja-JP" altLang="en-US" sz="2400" b="0"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endParaRPr>
          </a:p>
        </p:txBody>
      </p:sp>
      <p:sp>
        <p:nvSpPr>
          <p:cNvPr id="2" name="正方形/長方形 1">
            <a:extLst>
              <a:ext uri="{FF2B5EF4-FFF2-40B4-BE49-F238E27FC236}">
                <a16:creationId xmlns:a16="http://schemas.microsoft.com/office/drawing/2014/main" id="{84FA0E81-3291-4D13-9C9C-B455B5851A72}"/>
              </a:ext>
            </a:extLst>
          </p:cNvPr>
          <p:cNvSpPr/>
          <p:nvPr/>
        </p:nvSpPr>
        <p:spPr>
          <a:xfrm>
            <a:off x="750017" y="6207998"/>
            <a:ext cx="2938433" cy="338554"/>
          </a:xfrm>
          <a:prstGeom prst="rect">
            <a:avLst/>
          </a:prstGeom>
        </p:spPr>
        <p:txBody>
          <a:bodyPr wrap="none">
            <a:spAutoFit/>
          </a:bodyPr>
          <a:lstStyle/>
          <a:p>
            <a:pPr lvl="0"/>
            <a:r>
              <a:rPr lang="en-US" altLang="ja-JP" sz="1600">
                <a:latin typeface="Meiryo UI" panose="020B0604030504040204" pitchFamily="50" charset="-128"/>
                <a:ea typeface="Meiryo UI" panose="020B0604030504040204" pitchFamily="50" charset="-128"/>
                <a:cs typeface="Meiryo UI" panose="020B0604030504040204" pitchFamily="50" charset="-128"/>
              </a:rPr>
              <a:t>DA V48</a:t>
            </a:r>
            <a:r>
              <a:rPr lang="ja-JP" altLang="en-US" sz="1600">
                <a:latin typeface="Meiryo UI" panose="020B0604030504040204" pitchFamily="50" charset="-128"/>
                <a:ea typeface="Meiryo UI" panose="020B0604030504040204" pitchFamily="50" charset="-128"/>
                <a:cs typeface="Meiryo UI" panose="020B0604030504040204" pitchFamily="50" charset="-128"/>
              </a:rPr>
              <a:t>型／</a:t>
            </a:r>
            <a:r>
              <a:rPr lang="ja-JP" altLang="en-US" sz="1600" spc="120">
                <a:latin typeface="Meiryo UI" panose="020B0604030504040204" pitchFamily="50" charset="-128"/>
                <a:ea typeface="Meiryo UI" panose="020B0604030504040204" pitchFamily="50" charset="-128"/>
              </a:rPr>
              <a:t>ユーログレーパイン</a:t>
            </a:r>
            <a:endParaRPr kumimoji="1" lang="ja-JP" altLang="en-US" sz="1600" b="0" i="0" u="none" strike="noStrike" kern="1200" cap="none" spc="0" normalizeH="0" baseline="0" noProof="0">
              <a:ln>
                <a:noFill/>
              </a:ln>
              <a:effectLst/>
              <a:uLnTx/>
              <a:uFillTx/>
              <a:latin typeface="Meiryo UI" panose="020B0604030504040204" pitchFamily="50" charset="-128"/>
              <a:ea typeface="Meiryo UI" panose="020B0604030504040204" pitchFamily="50" charset="-128"/>
              <a:cs typeface="+mn-cs"/>
            </a:endParaRPr>
          </a:p>
        </p:txBody>
      </p:sp>
      <p:sp>
        <p:nvSpPr>
          <p:cNvPr id="12" name="テキスト ボックス 11">
            <a:extLst>
              <a:ext uri="{FF2B5EF4-FFF2-40B4-BE49-F238E27FC236}">
                <a16:creationId xmlns:a16="http://schemas.microsoft.com/office/drawing/2014/main" id="{E01C3D4F-D57C-48A3-94E9-07205C1F760B}"/>
              </a:ext>
            </a:extLst>
          </p:cNvPr>
          <p:cNvSpPr txBox="1"/>
          <p:nvPr/>
        </p:nvSpPr>
        <p:spPr>
          <a:xfrm>
            <a:off x="322141" y="159881"/>
            <a:ext cx="3387338" cy="408189"/>
          </a:xfrm>
          <a:prstGeom prst="rect">
            <a:avLst/>
          </a:prstGeom>
          <a:noFill/>
        </p:spPr>
        <p:txBody>
          <a:bodyPr wrap="none"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1" lang="en-US" altLang="ja-JP" sz="1400" b="1"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STYLE</a:t>
            </a:r>
            <a:r>
              <a:rPr kumimoji="1" lang="ja-JP" altLang="en-US" sz="1400" b="1"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 </a:t>
            </a:r>
            <a:r>
              <a:rPr kumimoji="1" lang="en-US" altLang="ja-JP" sz="1400" b="1"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02</a:t>
            </a:r>
            <a:r>
              <a:rPr kumimoji="1" lang="ja-JP" altLang="en-US" sz="1400" b="1"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  </a:t>
            </a:r>
            <a:r>
              <a:rPr kumimoji="1" lang="en-US" altLang="ja-JP" sz="1800" b="1"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【PLAIN</a:t>
            </a:r>
            <a:r>
              <a:rPr kumimoji="1" lang="ja-JP" altLang="en-US" sz="1800" b="1"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 </a:t>
            </a:r>
            <a:r>
              <a:rPr kumimoji="1" lang="en-US" altLang="ja-JP" sz="1800" b="1"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STYLE】</a:t>
            </a:r>
            <a:endParaRPr kumimoji="1" lang="ja-JP" altLang="en-US" sz="1800" b="1"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endParaRPr>
          </a:p>
        </p:txBody>
      </p:sp>
      <p:pic>
        <p:nvPicPr>
          <p:cNvPr id="28" name="Picture 3">
            <a:extLst>
              <a:ext uri="{FF2B5EF4-FFF2-40B4-BE49-F238E27FC236}">
                <a16:creationId xmlns:a16="http://schemas.microsoft.com/office/drawing/2014/main" id="{177756E9-7533-4109-9A69-973722E7D00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34820" y="1359551"/>
            <a:ext cx="924564" cy="2231275"/>
          </a:xfrm>
          <a:prstGeom prst="rect">
            <a:avLst/>
          </a:prstGeom>
        </p:spPr>
      </p:pic>
      <p:pic>
        <p:nvPicPr>
          <p:cNvPr id="29" name="Picture 5">
            <a:extLst>
              <a:ext uri="{FF2B5EF4-FFF2-40B4-BE49-F238E27FC236}">
                <a16:creationId xmlns:a16="http://schemas.microsoft.com/office/drawing/2014/main" id="{1D5DD784-370A-4D70-966C-CE35AF15B7B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34820" y="3853613"/>
            <a:ext cx="924564" cy="2322831"/>
          </a:xfrm>
          <a:prstGeom prst="rect">
            <a:avLst/>
          </a:prstGeom>
        </p:spPr>
      </p:pic>
      <p:sp>
        <p:nvSpPr>
          <p:cNvPr id="30" name="TextBox 3">
            <a:extLst>
              <a:ext uri="{FF2B5EF4-FFF2-40B4-BE49-F238E27FC236}">
                <a16:creationId xmlns:a16="http://schemas.microsoft.com/office/drawing/2014/main" id="{645FD6E4-22AF-4285-9B8E-EE465AA26F97}"/>
              </a:ext>
            </a:extLst>
          </p:cNvPr>
          <p:cNvSpPr txBox="1"/>
          <p:nvPr/>
        </p:nvSpPr>
        <p:spPr>
          <a:xfrm>
            <a:off x="8886492" y="3007632"/>
            <a:ext cx="258098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a:defRPr/>
            </a:pPr>
            <a:r>
              <a:rPr lang="ja-JP" altLang="en-US">
                <a:solidFill>
                  <a:prstClr val="black"/>
                </a:solidFill>
                <a:latin typeface="Meiryo UI"/>
                <a:ea typeface="Meiryo UI"/>
              </a:rPr>
              <a:t>ジエスタ２ P20型</a:t>
            </a:r>
          </a:p>
          <a:p>
            <a:pPr lvl="0">
              <a:defRPr/>
            </a:pPr>
            <a:r>
              <a:rPr lang="ja-JP" altLang="en-US">
                <a:solidFill>
                  <a:prstClr val="black"/>
                </a:solidFill>
                <a:latin typeface="Meiryo UI"/>
                <a:ea typeface="Meiryo UI"/>
              </a:rPr>
              <a:t>ラスティックオーク</a:t>
            </a:r>
          </a:p>
        </p:txBody>
      </p:sp>
      <p:sp>
        <p:nvSpPr>
          <p:cNvPr id="31" name="TextBox 13">
            <a:extLst>
              <a:ext uri="{FF2B5EF4-FFF2-40B4-BE49-F238E27FC236}">
                <a16:creationId xmlns:a16="http://schemas.microsoft.com/office/drawing/2014/main" id="{D6E3C4DE-B688-4436-9A4D-10CC144BB1D4}"/>
              </a:ext>
            </a:extLst>
          </p:cNvPr>
          <p:cNvSpPr txBox="1"/>
          <p:nvPr/>
        </p:nvSpPr>
        <p:spPr>
          <a:xfrm>
            <a:off x="8886492" y="5561671"/>
            <a:ext cx="261733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a:defRPr/>
            </a:pPr>
            <a:r>
              <a:rPr lang="ja-JP" altLang="en-US">
                <a:solidFill>
                  <a:prstClr val="black"/>
                </a:solidFill>
                <a:latin typeface="Meiryo UI"/>
                <a:ea typeface="Meiryo UI"/>
              </a:rPr>
              <a:t>ジエスタ２ P12型</a:t>
            </a:r>
          </a:p>
          <a:p>
            <a:pPr lvl="0">
              <a:defRPr/>
            </a:pPr>
            <a:r>
              <a:rPr lang="ja-JP" altLang="en-US">
                <a:solidFill>
                  <a:prstClr val="black"/>
                </a:solidFill>
                <a:latin typeface="Meiryo UI"/>
                <a:ea typeface="Meiryo UI"/>
              </a:rPr>
              <a:t>ラスティックオーク</a:t>
            </a:r>
          </a:p>
        </p:txBody>
      </p:sp>
      <p:cxnSp>
        <p:nvCxnSpPr>
          <p:cNvPr id="11" name="直線コネクタ 10">
            <a:extLst>
              <a:ext uri="{FF2B5EF4-FFF2-40B4-BE49-F238E27FC236}">
                <a16:creationId xmlns:a16="http://schemas.microsoft.com/office/drawing/2014/main" id="{41FAB765-A566-4C69-AB8F-C8624EED1A65}"/>
              </a:ext>
            </a:extLst>
          </p:cNvPr>
          <p:cNvCxnSpPr>
            <a:cxnSpLocks/>
          </p:cNvCxnSpPr>
          <p:nvPr/>
        </p:nvCxnSpPr>
        <p:spPr>
          <a:xfrm flipV="1">
            <a:off x="207755" y="551956"/>
            <a:ext cx="11837375" cy="4591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69597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1FCEDCF2-7B76-453A-8F84-4347EC0FB079}"/>
              </a:ext>
            </a:extLst>
          </p:cNvPr>
          <p:cNvSpPr txBox="1"/>
          <p:nvPr/>
        </p:nvSpPr>
        <p:spPr>
          <a:xfrm>
            <a:off x="322141" y="159881"/>
            <a:ext cx="1632691" cy="408189"/>
          </a:xfrm>
          <a:prstGeom prst="rect">
            <a:avLst/>
          </a:prstGeom>
          <a:noFill/>
        </p:spPr>
        <p:txBody>
          <a:bodyPr wrap="none"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1" lang="en-US" altLang="ja-JP" sz="1800" b="1"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CONTENTS</a:t>
            </a:r>
            <a:endParaRPr kumimoji="1" lang="ja-JP" altLang="en-US" sz="1800" b="1"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endParaRPr>
          </a:p>
        </p:txBody>
      </p:sp>
      <p:cxnSp>
        <p:nvCxnSpPr>
          <p:cNvPr id="3" name="直線コネクタ 2">
            <a:extLst>
              <a:ext uri="{FF2B5EF4-FFF2-40B4-BE49-F238E27FC236}">
                <a16:creationId xmlns:a16="http://schemas.microsoft.com/office/drawing/2014/main" id="{FF490BF6-0CC0-4079-815C-D54241F5C565}"/>
              </a:ext>
            </a:extLst>
          </p:cNvPr>
          <p:cNvCxnSpPr>
            <a:cxnSpLocks/>
          </p:cNvCxnSpPr>
          <p:nvPr/>
        </p:nvCxnSpPr>
        <p:spPr>
          <a:xfrm flipV="1">
            <a:off x="207755" y="551956"/>
            <a:ext cx="11837375" cy="4591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四角形: 角を丸くする 3">
            <a:extLst>
              <a:ext uri="{FF2B5EF4-FFF2-40B4-BE49-F238E27FC236}">
                <a16:creationId xmlns:a16="http://schemas.microsoft.com/office/drawing/2014/main" id="{207F1382-B18C-42F2-8D41-A0F9C0C1C7FD}"/>
              </a:ext>
            </a:extLst>
          </p:cNvPr>
          <p:cNvSpPr/>
          <p:nvPr/>
        </p:nvSpPr>
        <p:spPr>
          <a:xfrm>
            <a:off x="942837" y="1447323"/>
            <a:ext cx="10306326" cy="1252307"/>
          </a:xfrm>
          <a:prstGeom prst="roundRect">
            <a:avLst>
              <a:gd name="adj" fmla="val 10000"/>
            </a:avLst>
          </a:prstGeom>
          <a:solidFill>
            <a:schemeClr val="bg1">
              <a:lumMod val="85000"/>
            </a:schemeClr>
          </a:solidFill>
        </p:spPr>
        <p:style>
          <a:lnRef idx="0">
            <a:schemeClr val="accent6">
              <a:hueOff val="0"/>
              <a:satOff val="0"/>
              <a:lumOff val="0"/>
              <a:alphaOff val="0"/>
            </a:schemeClr>
          </a:lnRef>
          <a:fillRef idx="1">
            <a:schemeClr val="accent6">
              <a:tint val="40000"/>
              <a:hueOff val="0"/>
              <a:satOff val="0"/>
              <a:lumOff val="0"/>
              <a:alphaOff val="0"/>
            </a:schemeClr>
          </a:fillRef>
          <a:effectRef idx="0">
            <a:schemeClr val="accent6">
              <a:tint val="40000"/>
              <a:hueOff val="0"/>
              <a:satOff val="0"/>
              <a:lumOff val="0"/>
              <a:alphaOff val="0"/>
            </a:schemeClr>
          </a:effectRef>
          <a:fontRef idx="minor">
            <a:schemeClr val="dk1">
              <a:hueOff val="0"/>
              <a:satOff val="0"/>
              <a:lumOff val="0"/>
              <a:alphaOff val="0"/>
            </a:schemeClr>
          </a:fontRef>
        </p:style>
      </p:sp>
      <p:sp>
        <p:nvSpPr>
          <p:cNvPr id="5" name="フリーフォーム: 図形 4">
            <a:extLst>
              <a:ext uri="{FF2B5EF4-FFF2-40B4-BE49-F238E27FC236}">
                <a16:creationId xmlns:a16="http://schemas.microsoft.com/office/drawing/2014/main" id="{BFE6E4BD-23A8-4BD5-B5CD-802F9BAC32B1}"/>
              </a:ext>
            </a:extLst>
          </p:cNvPr>
          <p:cNvSpPr/>
          <p:nvPr/>
        </p:nvSpPr>
        <p:spPr>
          <a:xfrm>
            <a:off x="2389252" y="1447323"/>
            <a:ext cx="8859910" cy="1252307"/>
          </a:xfrm>
          <a:custGeom>
            <a:avLst/>
            <a:gdLst>
              <a:gd name="connsiteX0" fmla="*/ 0 w 8859910"/>
              <a:gd name="connsiteY0" fmla="*/ 0 h 1252307"/>
              <a:gd name="connsiteX1" fmla="*/ 8859910 w 8859910"/>
              <a:gd name="connsiteY1" fmla="*/ 0 h 1252307"/>
              <a:gd name="connsiteX2" fmla="*/ 8859910 w 8859910"/>
              <a:gd name="connsiteY2" fmla="*/ 1252307 h 1252307"/>
              <a:gd name="connsiteX3" fmla="*/ 0 w 8859910"/>
              <a:gd name="connsiteY3" fmla="*/ 1252307 h 1252307"/>
              <a:gd name="connsiteX4" fmla="*/ 0 w 8859910"/>
              <a:gd name="connsiteY4" fmla="*/ 0 h 12523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9910" h="1252307">
                <a:moveTo>
                  <a:pt x="0" y="0"/>
                </a:moveTo>
                <a:lnTo>
                  <a:pt x="8859910" y="0"/>
                </a:lnTo>
                <a:lnTo>
                  <a:pt x="8859910" y="1252307"/>
                </a:lnTo>
                <a:lnTo>
                  <a:pt x="0" y="125230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32536" tIns="132536" rIns="132536" bIns="132536" numCol="1" spcCol="1270" anchor="ctr" anchorCtr="0">
            <a:noAutofit/>
          </a:bodyPr>
          <a:lstStyle/>
          <a:p>
            <a:pPr marL="0" lvl="0" indent="0" algn="l" defTabSz="889000">
              <a:lnSpc>
                <a:spcPct val="100000"/>
              </a:lnSpc>
              <a:spcBef>
                <a:spcPct val="0"/>
              </a:spcBef>
              <a:spcAft>
                <a:spcPct val="35000"/>
              </a:spcAft>
              <a:buNone/>
            </a:pPr>
            <a:r>
              <a:rPr lang="ja-JP" sz="2000" kern="1200">
                <a:solidFill>
                  <a:schemeClr val="tx1">
                    <a:lumMod val="75000"/>
                    <a:lumOff val="25000"/>
                  </a:schemeClr>
                </a:solidFill>
                <a:latin typeface="Meiryo UI" panose="020B0604030504040204" pitchFamily="50" charset="-128"/>
                <a:ea typeface="Meiryo UI" panose="020B0604030504040204" pitchFamily="50" charset="-128"/>
              </a:rPr>
              <a:t>機能門柱</a:t>
            </a:r>
            <a:r>
              <a:rPr lang="en-US" sz="2000" kern="1200">
                <a:solidFill>
                  <a:schemeClr val="tx1">
                    <a:lumMod val="75000"/>
                    <a:lumOff val="25000"/>
                  </a:schemeClr>
                </a:solidFill>
                <a:latin typeface="Meiryo UI" panose="020B0604030504040204" pitchFamily="50" charset="-128"/>
                <a:ea typeface="Meiryo UI" panose="020B0604030504040204" pitchFamily="50" charset="-128"/>
              </a:rPr>
              <a:t>FS</a:t>
            </a:r>
            <a:r>
              <a:rPr lang="ja-JP" sz="2000" kern="1200">
                <a:solidFill>
                  <a:schemeClr val="tx1">
                    <a:lumMod val="75000"/>
                    <a:lumOff val="25000"/>
                  </a:schemeClr>
                </a:solidFill>
                <a:latin typeface="Meiryo UI" panose="020B0604030504040204" pitchFamily="50" charset="-128"/>
                <a:ea typeface="Meiryo UI" panose="020B0604030504040204" pitchFamily="50" charset="-128"/>
              </a:rPr>
              <a:t> </a:t>
            </a:r>
            <a:r>
              <a:rPr lang="ja-JP" altLang="en-US" sz="2000" kern="1200">
                <a:solidFill>
                  <a:schemeClr val="tx1">
                    <a:lumMod val="75000"/>
                    <a:lumOff val="25000"/>
                  </a:schemeClr>
                </a:solidFill>
                <a:latin typeface="Meiryo UI" panose="020B0604030504040204" pitchFamily="50" charset="-128"/>
                <a:ea typeface="Meiryo UI" panose="020B0604030504040204" pitchFamily="50" charset="-128"/>
              </a:rPr>
              <a:t>コンセプト・</a:t>
            </a:r>
            <a:r>
              <a:rPr lang="ja-JP" sz="2000" kern="1200">
                <a:solidFill>
                  <a:schemeClr val="tx1">
                    <a:lumMod val="75000"/>
                    <a:lumOff val="25000"/>
                  </a:schemeClr>
                </a:solidFill>
                <a:latin typeface="Meiryo UI" panose="020B0604030504040204" pitchFamily="50" charset="-128"/>
                <a:ea typeface="Meiryo UI" panose="020B0604030504040204" pitchFamily="50" charset="-128"/>
              </a:rPr>
              <a:t>特長</a:t>
            </a:r>
            <a:r>
              <a:rPr lang="ja-JP" altLang="en-US" sz="2000" kern="1200">
                <a:solidFill>
                  <a:schemeClr val="tx1">
                    <a:lumMod val="75000"/>
                    <a:lumOff val="25000"/>
                  </a:schemeClr>
                </a:solidFill>
                <a:latin typeface="Meiryo UI" panose="020B0604030504040204" pitchFamily="50" charset="-128"/>
                <a:ea typeface="Meiryo UI" panose="020B0604030504040204" pitchFamily="50" charset="-128"/>
              </a:rPr>
              <a:t>・こだわり</a:t>
            </a:r>
            <a:endParaRPr lang="en-US" sz="2000" kern="120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6" name="四角形: 角を丸くする 5">
            <a:extLst>
              <a:ext uri="{FF2B5EF4-FFF2-40B4-BE49-F238E27FC236}">
                <a16:creationId xmlns:a16="http://schemas.microsoft.com/office/drawing/2014/main" id="{D28C2337-9B44-49F1-94DE-0A96F96B909C}"/>
              </a:ext>
            </a:extLst>
          </p:cNvPr>
          <p:cNvSpPr/>
          <p:nvPr/>
        </p:nvSpPr>
        <p:spPr>
          <a:xfrm>
            <a:off x="942837" y="3012707"/>
            <a:ext cx="10306326" cy="1252307"/>
          </a:xfrm>
          <a:prstGeom prst="roundRect">
            <a:avLst>
              <a:gd name="adj" fmla="val 10000"/>
            </a:avLst>
          </a:prstGeom>
          <a:solidFill>
            <a:schemeClr val="bg1">
              <a:lumMod val="85000"/>
            </a:schemeClr>
          </a:solidFill>
        </p:spPr>
        <p:style>
          <a:lnRef idx="0">
            <a:schemeClr val="accent6">
              <a:hueOff val="0"/>
              <a:satOff val="0"/>
              <a:lumOff val="0"/>
              <a:alphaOff val="0"/>
            </a:schemeClr>
          </a:lnRef>
          <a:fillRef idx="1">
            <a:schemeClr val="accent6">
              <a:tint val="40000"/>
              <a:hueOff val="0"/>
              <a:satOff val="0"/>
              <a:lumOff val="0"/>
              <a:alphaOff val="0"/>
            </a:schemeClr>
          </a:fillRef>
          <a:effectRef idx="0">
            <a:schemeClr val="accent6">
              <a:tint val="40000"/>
              <a:hueOff val="0"/>
              <a:satOff val="0"/>
              <a:lumOff val="0"/>
              <a:alphaOff val="0"/>
            </a:schemeClr>
          </a:effectRef>
          <a:fontRef idx="minor">
            <a:schemeClr val="dk1">
              <a:hueOff val="0"/>
              <a:satOff val="0"/>
              <a:lumOff val="0"/>
              <a:alphaOff val="0"/>
            </a:schemeClr>
          </a:fontRef>
        </p:style>
      </p:sp>
      <p:sp>
        <p:nvSpPr>
          <p:cNvPr id="7" name="フリーフォーム: 図形 6">
            <a:extLst>
              <a:ext uri="{FF2B5EF4-FFF2-40B4-BE49-F238E27FC236}">
                <a16:creationId xmlns:a16="http://schemas.microsoft.com/office/drawing/2014/main" id="{6A145C89-83C6-4E5D-8953-AB0FA53C5253}"/>
              </a:ext>
            </a:extLst>
          </p:cNvPr>
          <p:cNvSpPr/>
          <p:nvPr/>
        </p:nvSpPr>
        <p:spPr>
          <a:xfrm>
            <a:off x="2389252" y="3012707"/>
            <a:ext cx="8859910" cy="1252307"/>
          </a:xfrm>
          <a:custGeom>
            <a:avLst/>
            <a:gdLst>
              <a:gd name="connsiteX0" fmla="*/ 0 w 8859910"/>
              <a:gd name="connsiteY0" fmla="*/ 0 h 1252307"/>
              <a:gd name="connsiteX1" fmla="*/ 8859910 w 8859910"/>
              <a:gd name="connsiteY1" fmla="*/ 0 h 1252307"/>
              <a:gd name="connsiteX2" fmla="*/ 8859910 w 8859910"/>
              <a:gd name="connsiteY2" fmla="*/ 1252307 h 1252307"/>
              <a:gd name="connsiteX3" fmla="*/ 0 w 8859910"/>
              <a:gd name="connsiteY3" fmla="*/ 1252307 h 1252307"/>
              <a:gd name="connsiteX4" fmla="*/ 0 w 8859910"/>
              <a:gd name="connsiteY4" fmla="*/ 0 h 12523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9910" h="1252307">
                <a:moveTo>
                  <a:pt x="0" y="0"/>
                </a:moveTo>
                <a:lnTo>
                  <a:pt x="8859910" y="0"/>
                </a:lnTo>
                <a:lnTo>
                  <a:pt x="8859910" y="1252307"/>
                </a:lnTo>
                <a:lnTo>
                  <a:pt x="0" y="125230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32536" tIns="132536" rIns="132536" bIns="132536" numCol="1" spcCol="1270" anchor="ctr" anchorCtr="0">
            <a:noAutofit/>
          </a:bodyPr>
          <a:lstStyle/>
          <a:p>
            <a:pPr marL="0" lvl="0" indent="0" algn="l" defTabSz="889000">
              <a:lnSpc>
                <a:spcPct val="100000"/>
              </a:lnSpc>
              <a:spcBef>
                <a:spcPct val="0"/>
              </a:spcBef>
              <a:spcAft>
                <a:spcPct val="35000"/>
              </a:spcAft>
              <a:buNone/>
            </a:pPr>
            <a:r>
              <a:rPr lang="ja-JP" sz="2000" kern="1200">
                <a:solidFill>
                  <a:schemeClr val="tx1">
                    <a:lumMod val="75000"/>
                    <a:lumOff val="25000"/>
                  </a:schemeClr>
                </a:solidFill>
                <a:latin typeface="Meiryo UI" panose="020B0604030504040204" pitchFamily="50" charset="-128"/>
                <a:ea typeface="Meiryo UI" panose="020B0604030504040204" pitchFamily="50" charset="-128"/>
              </a:rPr>
              <a:t>デザインスタイル別 ポイント説明</a:t>
            </a:r>
            <a:endParaRPr lang="en-US" altLang="ja-JP" sz="2000" kern="1200">
              <a:solidFill>
                <a:schemeClr val="tx1">
                  <a:lumMod val="75000"/>
                  <a:lumOff val="25000"/>
                </a:schemeClr>
              </a:solidFill>
              <a:latin typeface="Meiryo UI" panose="020B0604030504040204" pitchFamily="50" charset="-128"/>
              <a:ea typeface="Meiryo UI" panose="020B0604030504040204" pitchFamily="50" charset="-128"/>
            </a:endParaRPr>
          </a:p>
          <a:p>
            <a:pPr marL="0" lvl="0" indent="0" algn="l" defTabSz="889000">
              <a:lnSpc>
                <a:spcPct val="100000"/>
              </a:lnSpc>
              <a:spcBef>
                <a:spcPct val="0"/>
              </a:spcBef>
              <a:spcAft>
                <a:spcPct val="35000"/>
              </a:spcAft>
              <a:buNone/>
            </a:pPr>
            <a:r>
              <a:rPr lang="ja-JP" sz="2000" kern="1200">
                <a:solidFill>
                  <a:schemeClr val="tx1">
                    <a:lumMod val="75000"/>
                    <a:lumOff val="25000"/>
                  </a:schemeClr>
                </a:solidFill>
                <a:latin typeface="Meiryo UI" panose="020B0604030504040204" pitchFamily="50" charset="-128"/>
                <a:ea typeface="Meiryo UI" panose="020B0604030504040204" pitchFamily="50" charset="-128"/>
              </a:rPr>
              <a:t>玄関ドア特長・植栽プランニングの考え方</a:t>
            </a:r>
            <a:endParaRPr lang="en-US" sz="2000" kern="120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8" name="四角形: 角を丸くする 7">
            <a:extLst>
              <a:ext uri="{FF2B5EF4-FFF2-40B4-BE49-F238E27FC236}">
                <a16:creationId xmlns:a16="http://schemas.microsoft.com/office/drawing/2014/main" id="{CDA3D271-5A19-4252-AA1D-D9797CE1BDE4}"/>
              </a:ext>
            </a:extLst>
          </p:cNvPr>
          <p:cNvSpPr/>
          <p:nvPr/>
        </p:nvSpPr>
        <p:spPr>
          <a:xfrm>
            <a:off x="942837" y="4578092"/>
            <a:ext cx="10306326" cy="1252307"/>
          </a:xfrm>
          <a:prstGeom prst="roundRect">
            <a:avLst>
              <a:gd name="adj" fmla="val 10000"/>
            </a:avLst>
          </a:prstGeom>
          <a:solidFill>
            <a:schemeClr val="bg1">
              <a:lumMod val="85000"/>
            </a:schemeClr>
          </a:solidFill>
        </p:spPr>
        <p:style>
          <a:lnRef idx="0">
            <a:schemeClr val="accent6">
              <a:hueOff val="0"/>
              <a:satOff val="0"/>
              <a:lumOff val="0"/>
              <a:alphaOff val="0"/>
            </a:schemeClr>
          </a:lnRef>
          <a:fillRef idx="1">
            <a:schemeClr val="accent6">
              <a:tint val="40000"/>
              <a:hueOff val="0"/>
              <a:satOff val="0"/>
              <a:lumOff val="0"/>
              <a:alphaOff val="0"/>
            </a:schemeClr>
          </a:fillRef>
          <a:effectRef idx="0">
            <a:schemeClr val="accent6">
              <a:tint val="40000"/>
              <a:hueOff val="0"/>
              <a:satOff val="0"/>
              <a:lumOff val="0"/>
              <a:alphaOff val="0"/>
            </a:schemeClr>
          </a:effectRef>
          <a:fontRef idx="minor">
            <a:schemeClr val="dk1">
              <a:hueOff val="0"/>
              <a:satOff val="0"/>
              <a:lumOff val="0"/>
              <a:alphaOff val="0"/>
            </a:schemeClr>
          </a:fontRef>
        </p:style>
      </p:sp>
      <p:sp>
        <p:nvSpPr>
          <p:cNvPr id="9" name="フリーフォーム: 図形 8">
            <a:extLst>
              <a:ext uri="{FF2B5EF4-FFF2-40B4-BE49-F238E27FC236}">
                <a16:creationId xmlns:a16="http://schemas.microsoft.com/office/drawing/2014/main" id="{662D2D5A-F59B-4919-AD4A-9B823D02FE14}"/>
              </a:ext>
            </a:extLst>
          </p:cNvPr>
          <p:cNvSpPr/>
          <p:nvPr/>
        </p:nvSpPr>
        <p:spPr>
          <a:xfrm>
            <a:off x="2389252" y="4578092"/>
            <a:ext cx="8859910" cy="1252307"/>
          </a:xfrm>
          <a:custGeom>
            <a:avLst/>
            <a:gdLst>
              <a:gd name="connsiteX0" fmla="*/ 0 w 8859910"/>
              <a:gd name="connsiteY0" fmla="*/ 0 h 1252307"/>
              <a:gd name="connsiteX1" fmla="*/ 8859910 w 8859910"/>
              <a:gd name="connsiteY1" fmla="*/ 0 h 1252307"/>
              <a:gd name="connsiteX2" fmla="*/ 8859910 w 8859910"/>
              <a:gd name="connsiteY2" fmla="*/ 1252307 h 1252307"/>
              <a:gd name="connsiteX3" fmla="*/ 0 w 8859910"/>
              <a:gd name="connsiteY3" fmla="*/ 1252307 h 1252307"/>
              <a:gd name="connsiteX4" fmla="*/ 0 w 8859910"/>
              <a:gd name="connsiteY4" fmla="*/ 0 h 12523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9910" h="1252307">
                <a:moveTo>
                  <a:pt x="0" y="0"/>
                </a:moveTo>
                <a:lnTo>
                  <a:pt x="8859910" y="0"/>
                </a:lnTo>
                <a:lnTo>
                  <a:pt x="8859910" y="1252307"/>
                </a:lnTo>
                <a:lnTo>
                  <a:pt x="0" y="125230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32536" tIns="132536" rIns="132536" bIns="132536" numCol="1" spcCol="1270" anchor="ctr" anchorCtr="0">
            <a:noAutofit/>
          </a:bodyPr>
          <a:lstStyle/>
          <a:p>
            <a:pPr marL="0" lvl="0" indent="0" algn="l" defTabSz="889000">
              <a:lnSpc>
                <a:spcPct val="100000"/>
              </a:lnSpc>
              <a:spcBef>
                <a:spcPct val="0"/>
              </a:spcBef>
              <a:spcAft>
                <a:spcPct val="35000"/>
              </a:spcAft>
              <a:buNone/>
            </a:pPr>
            <a:r>
              <a:rPr lang="ja-JP" sz="2000" kern="1200">
                <a:solidFill>
                  <a:schemeClr val="tx1">
                    <a:lumMod val="75000"/>
                    <a:lumOff val="25000"/>
                  </a:schemeClr>
                </a:solidFill>
                <a:latin typeface="Meiryo UI" panose="020B0604030504040204" pitchFamily="50" charset="-128"/>
                <a:ea typeface="Meiryo UI" panose="020B0604030504040204" pitchFamily="50" charset="-128"/>
              </a:rPr>
              <a:t>玄関ドア</a:t>
            </a:r>
            <a:r>
              <a:rPr lang="en-US" sz="2000" kern="1200">
                <a:solidFill>
                  <a:schemeClr val="tx1">
                    <a:lumMod val="75000"/>
                    <a:lumOff val="25000"/>
                  </a:schemeClr>
                </a:solidFill>
                <a:latin typeface="Meiryo UI" panose="020B0604030504040204" pitchFamily="50" charset="-128"/>
                <a:ea typeface="Meiryo UI" panose="020B0604030504040204" pitchFamily="50" charset="-128"/>
              </a:rPr>
              <a:t>×</a:t>
            </a:r>
            <a:r>
              <a:rPr lang="ja-JP" sz="2000" kern="1200">
                <a:solidFill>
                  <a:schemeClr val="tx1">
                    <a:lumMod val="75000"/>
                    <a:lumOff val="25000"/>
                  </a:schemeClr>
                </a:solidFill>
                <a:latin typeface="Meiryo UI" panose="020B0604030504040204" pitchFamily="50" charset="-128"/>
                <a:ea typeface="Meiryo UI" panose="020B0604030504040204" pitchFamily="50" charset="-128"/>
              </a:rPr>
              <a:t>機能門柱</a:t>
            </a:r>
            <a:r>
              <a:rPr lang="en-US" sz="2000" kern="1200">
                <a:solidFill>
                  <a:schemeClr val="tx1">
                    <a:lumMod val="75000"/>
                    <a:lumOff val="25000"/>
                  </a:schemeClr>
                </a:solidFill>
                <a:latin typeface="Meiryo UI" panose="020B0604030504040204" pitchFamily="50" charset="-128"/>
                <a:ea typeface="Meiryo UI" panose="020B0604030504040204" pitchFamily="50" charset="-128"/>
              </a:rPr>
              <a:t>FS</a:t>
            </a:r>
            <a:r>
              <a:rPr lang="ja-JP" sz="2000" kern="1200">
                <a:solidFill>
                  <a:schemeClr val="tx1">
                    <a:lumMod val="75000"/>
                    <a:lumOff val="25000"/>
                  </a:schemeClr>
                </a:solidFill>
                <a:latin typeface="Meiryo UI" panose="020B0604030504040204" pitchFamily="50" charset="-128"/>
                <a:ea typeface="Meiryo UI" panose="020B0604030504040204" pitchFamily="50" charset="-128"/>
              </a:rPr>
              <a:t>  オススメ組合せの考え方</a:t>
            </a:r>
            <a:endParaRPr lang="en-US" sz="2000" kern="120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10" name="正方形/長方形 9">
            <a:extLst>
              <a:ext uri="{FF2B5EF4-FFF2-40B4-BE49-F238E27FC236}">
                <a16:creationId xmlns:a16="http://schemas.microsoft.com/office/drawing/2014/main" id="{AE3C13AF-A6C1-48CB-84B8-AA95BB23954A}"/>
              </a:ext>
            </a:extLst>
          </p:cNvPr>
          <p:cNvSpPr/>
          <p:nvPr/>
        </p:nvSpPr>
        <p:spPr>
          <a:xfrm>
            <a:off x="1321660" y="1729092"/>
            <a:ext cx="688769" cy="688769"/>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tx1">
                    <a:lumMod val="65000"/>
                    <a:lumOff val="35000"/>
                  </a:schemeClr>
                </a:solidFill>
                <a:latin typeface="Meiryo UI" panose="020B0604030504040204" pitchFamily="50" charset="-128"/>
                <a:ea typeface="Meiryo UI" panose="020B0604030504040204" pitchFamily="50" charset="-128"/>
              </a:rPr>
              <a:t>１</a:t>
            </a:r>
          </a:p>
        </p:txBody>
      </p:sp>
      <p:sp>
        <p:nvSpPr>
          <p:cNvPr id="11" name="正方形/長方形 10">
            <a:extLst>
              <a:ext uri="{FF2B5EF4-FFF2-40B4-BE49-F238E27FC236}">
                <a16:creationId xmlns:a16="http://schemas.microsoft.com/office/drawing/2014/main" id="{E081A1CD-6495-4FA2-91DD-11F7E453EEAE}"/>
              </a:ext>
            </a:extLst>
          </p:cNvPr>
          <p:cNvSpPr/>
          <p:nvPr/>
        </p:nvSpPr>
        <p:spPr>
          <a:xfrm>
            <a:off x="1321660" y="3296635"/>
            <a:ext cx="688769" cy="688769"/>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tx1">
                    <a:lumMod val="65000"/>
                    <a:lumOff val="35000"/>
                  </a:schemeClr>
                </a:solidFill>
                <a:latin typeface="Meiryo UI" panose="020B0604030504040204" pitchFamily="50" charset="-128"/>
                <a:ea typeface="Meiryo UI" panose="020B0604030504040204" pitchFamily="50" charset="-128"/>
              </a:rPr>
              <a:t>２</a:t>
            </a:r>
            <a:endParaRPr kumimoji="1" lang="ja-JP" altLang="en-US" sz="2000" dirty="0">
              <a:solidFill>
                <a:schemeClr val="tx1">
                  <a:lumMod val="65000"/>
                  <a:lumOff val="35000"/>
                </a:schemeClr>
              </a:solidFill>
              <a:latin typeface="Meiryo UI" panose="020B0604030504040204" pitchFamily="50" charset="-128"/>
              <a:ea typeface="Meiryo UI" panose="020B0604030504040204" pitchFamily="50" charset="-128"/>
            </a:endParaRPr>
          </a:p>
        </p:txBody>
      </p:sp>
      <p:sp>
        <p:nvSpPr>
          <p:cNvPr id="12" name="正方形/長方形 11">
            <a:extLst>
              <a:ext uri="{FF2B5EF4-FFF2-40B4-BE49-F238E27FC236}">
                <a16:creationId xmlns:a16="http://schemas.microsoft.com/office/drawing/2014/main" id="{95B5019E-2260-4F9D-98AC-835F73C756EF}"/>
              </a:ext>
            </a:extLst>
          </p:cNvPr>
          <p:cNvSpPr/>
          <p:nvPr/>
        </p:nvSpPr>
        <p:spPr>
          <a:xfrm>
            <a:off x="1321660" y="4864178"/>
            <a:ext cx="688769" cy="688769"/>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tx1">
                    <a:lumMod val="65000"/>
                    <a:lumOff val="35000"/>
                  </a:schemeClr>
                </a:solidFill>
                <a:latin typeface="Meiryo UI" panose="020B0604030504040204" pitchFamily="50" charset="-128"/>
                <a:ea typeface="Meiryo UI" panose="020B0604030504040204" pitchFamily="50" charset="-128"/>
              </a:rPr>
              <a:t>３</a:t>
            </a:r>
          </a:p>
        </p:txBody>
      </p:sp>
    </p:spTree>
    <p:extLst>
      <p:ext uri="{BB962C8B-B14F-4D97-AF65-F5344CB8AC3E}">
        <p14:creationId xmlns:p14="http://schemas.microsoft.com/office/powerpoint/2010/main" val="17707976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9B509563-BCA2-4EEA-B915-6FC67897DDAF}"/>
              </a:ext>
            </a:extLst>
          </p:cNvPr>
          <p:cNvSpPr txBox="1"/>
          <p:nvPr/>
        </p:nvSpPr>
        <p:spPr>
          <a:xfrm>
            <a:off x="3699540" y="159881"/>
            <a:ext cx="1792157" cy="408189"/>
          </a:xfrm>
          <a:prstGeom prst="rect">
            <a:avLst/>
          </a:prstGeom>
          <a:noFill/>
        </p:spPr>
        <p:txBody>
          <a:bodyPr wrap="none"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1800" b="0"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植栽プランニング</a:t>
            </a:r>
            <a:endParaRPr kumimoji="1" lang="ja-JP" altLang="en-US" sz="2400" b="0"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endParaRPr>
          </a:p>
        </p:txBody>
      </p:sp>
      <p:sp>
        <p:nvSpPr>
          <p:cNvPr id="8" name="正方形/長方形 7">
            <a:extLst>
              <a:ext uri="{FF2B5EF4-FFF2-40B4-BE49-F238E27FC236}">
                <a16:creationId xmlns:a16="http://schemas.microsoft.com/office/drawing/2014/main" id="{590D414E-F248-4176-963D-56A9A499A307}"/>
              </a:ext>
            </a:extLst>
          </p:cNvPr>
          <p:cNvSpPr/>
          <p:nvPr/>
        </p:nvSpPr>
        <p:spPr>
          <a:xfrm>
            <a:off x="7274046" y="626328"/>
            <a:ext cx="4595813" cy="550920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a:ln>
                  <a:noFill/>
                </a:ln>
                <a:solidFill>
                  <a:prstClr val="black">
                    <a:lumMod val="95000"/>
                    <a:lumOff val="5000"/>
                  </a:prstClr>
                </a:solidFill>
                <a:effectLst/>
                <a:uLnTx/>
                <a:uFillTx/>
                <a:latin typeface="Meiryo UI" panose="020B0604030504040204" pitchFamily="50" charset="-128"/>
                <a:ea typeface="Meiryo UI" panose="020B0604030504040204" pitchFamily="50" charset="-128"/>
                <a:cs typeface="+mn-cs"/>
              </a:rPr>
              <a:t>【Point1】:</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a:ln>
                  <a:noFill/>
                </a:ln>
                <a:solidFill>
                  <a:srgbClr val="595959"/>
                </a:solidFill>
                <a:effectLst/>
                <a:uLnTx/>
                <a:uFillTx/>
                <a:latin typeface="Meiryo UI" panose="020B0604030504040204" pitchFamily="50" charset="-128"/>
                <a:ea typeface="Meiryo UI" panose="020B0604030504040204" pitchFamily="50" charset="-128"/>
                <a:cs typeface="+mn-cs"/>
              </a:rPr>
              <a:t>オリーブやアカンサスをシンボルとしてグレイッシュなトーンの外観との親和性を見出しました。</a:t>
            </a:r>
            <a:endParaRPr kumimoji="1" lang="en-US" altLang="ja-JP" sz="1600" b="0" i="0" u="none" strike="noStrike" kern="1200" cap="none" spc="0" normalizeH="0" baseline="0" noProof="0">
              <a:ln>
                <a:noFill/>
              </a:ln>
              <a:solidFill>
                <a:srgbClr val="595959"/>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a:ln>
                  <a:noFill/>
                </a:ln>
                <a:solidFill>
                  <a:srgbClr val="595959"/>
                </a:solidFill>
                <a:effectLst/>
                <a:uLnTx/>
                <a:uFillTx/>
                <a:latin typeface="Meiryo UI" panose="020B0604030504040204" pitchFamily="50" charset="-128"/>
                <a:ea typeface="Meiryo UI" panose="020B0604030504040204" pitchFamily="50" charset="-128"/>
                <a:cs typeface="+mn-cs"/>
              </a:rPr>
              <a:t>パープル系のお花がグレイッシュトーンとマッチしています。</a:t>
            </a:r>
            <a:endParaRPr kumimoji="1" lang="en-US" altLang="ja-JP" sz="1600" b="0" i="0" u="none" strike="noStrike" kern="1200" cap="none" spc="0" normalizeH="0" baseline="0" noProof="0">
              <a:ln>
                <a:noFill/>
              </a:ln>
              <a:solidFill>
                <a:srgbClr val="595959"/>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a:ln>
                  <a:noFill/>
                </a:ln>
                <a:solidFill>
                  <a:prstClr val="black">
                    <a:lumMod val="95000"/>
                    <a:lumOff val="5000"/>
                  </a:prstClr>
                </a:solidFill>
                <a:effectLst/>
                <a:uLnTx/>
                <a:uFillTx/>
                <a:latin typeface="Meiryo UI" panose="020B0604030504040204" pitchFamily="50" charset="-128"/>
                <a:ea typeface="Meiryo UI" panose="020B0604030504040204" pitchFamily="50" charset="-128"/>
                <a:cs typeface="+mn-cs"/>
              </a:rPr>
              <a:t>【Point2】</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a:ln>
                  <a:noFill/>
                </a:ln>
                <a:solidFill>
                  <a:srgbClr val="595959"/>
                </a:solidFill>
                <a:effectLst/>
                <a:uLnTx/>
                <a:uFillTx/>
                <a:latin typeface="Meiryo UI" panose="020B0604030504040204" pitchFamily="50" charset="-128"/>
                <a:ea typeface="Meiryo UI" panose="020B0604030504040204" pitchFamily="50" charset="-128"/>
                <a:cs typeface="+mn-cs"/>
              </a:rPr>
              <a:t>目地の部分には小花を入れることで、北欧風の自然の優しい雰囲気を創り出します。</a:t>
            </a:r>
            <a:endParaRPr kumimoji="1" lang="en-US" altLang="ja-JP" sz="1600" b="0" i="0" u="none" strike="noStrike" kern="1200" cap="none" spc="0" normalizeH="0" baseline="0" noProof="0">
              <a:ln>
                <a:noFill/>
              </a:ln>
              <a:solidFill>
                <a:srgbClr val="595959"/>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a:ln>
                <a:noFill/>
              </a:ln>
              <a:solidFill>
                <a:srgbClr val="595959"/>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a:ln>
                  <a:noFill/>
                </a:ln>
                <a:solidFill>
                  <a:prstClr val="black">
                    <a:lumMod val="95000"/>
                    <a:lumOff val="5000"/>
                  </a:prstClr>
                </a:solidFill>
                <a:effectLst/>
                <a:uLnTx/>
                <a:uFillTx/>
                <a:latin typeface="Meiryo UI" panose="020B0604030504040204" pitchFamily="50" charset="-128"/>
                <a:ea typeface="Meiryo UI" panose="020B0604030504040204" pitchFamily="50" charset="-128"/>
                <a:cs typeface="+mn-cs"/>
              </a:rPr>
              <a:t>【Point3】</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a:ln>
                  <a:noFill/>
                </a:ln>
                <a:solidFill>
                  <a:srgbClr val="595959"/>
                </a:solidFill>
                <a:effectLst/>
                <a:uLnTx/>
                <a:uFillTx/>
                <a:latin typeface="Meiryo UI" panose="020B0604030504040204" pitchFamily="50" charset="-128"/>
                <a:ea typeface="Meiryo UI" panose="020B0604030504040204" pitchFamily="50" charset="-128"/>
                <a:cs typeface="+mn-cs"/>
              </a:rPr>
              <a:t>門柱の周囲にはベンチやプランターを寄せて暮らしの</a:t>
            </a:r>
            <a:endParaRPr kumimoji="1" lang="en-US" altLang="ja-JP" sz="1600" b="0" i="0" u="none" strike="noStrike" kern="1200" cap="none" spc="0" normalizeH="0" baseline="0" noProof="0">
              <a:ln>
                <a:noFill/>
              </a:ln>
              <a:solidFill>
                <a:srgbClr val="595959"/>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a:ln>
                  <a:noFill/>
                </a:ln>
                <a:solidFill>
                  <a:srgbClr val="595959"/>
                </a:solidFill>
                <a:effectLst/>
                <a:uLnTx/>
                <a:uFillTx/>
                <a:latin typeface="Meiryo UI" panose="020B0604030504040204" pitchFamily="50" charset="-128"/>
                <a:ea typeface="Meiryo UI" panose="020B0604030504040204" pitchFamily="50" charset="-128"/>
                <a:cs typeface="+mn-cs"/>
              </a:rPr>
              <a:t>質感を加えています。寄せ植えにはライム、ローズマリー、タイム、オレガノなどお料理に使えるハーブを中心に。</a:t>
            </a:r>
            <a:endParaRPr kumimoji="1" lang="en-US" altLang="ja-JP" sz="1600" b="0" i="0" u="none" strike="noStrike" kern="1200" cap="none" spc="0" normalizeH="0" baseline="0" noProof="0">
              <a:ln>
                <a:noFill/>
              </a:ln>
              <a:solidFill>
                <a:srgbClr val="595959"/>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a:ln>
                <a:noFill/>
              </a:ln>
              <a:solidFill>
                <a:srgbClr val="595959"/>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a:ln>
                  <a:noFill/>
                </a:ln>
                <a:solidFill>
                  <a:prstClr val="black">
                    <a:lumMod val="95000"/>
                    <a:lumOff val="5000"/>
                  </a:prstClr>
                </a:solidFill>
                <a:effectLst/>
                <a:uLnTx/>
                <a:uFillTx/>
                <a:latin typeface="Meiryo UI" panose="020B0604030504040204" pitchFamily="50" charset="-128"/>
                <a:ea typeface="Meiryo UI" panose="020B0604030504040204" pitchFamily="50" charset="-128"/>
                <a:cs typeface="+mn-cs"/>
              </a:rPr>
              <a:t>【Point4】</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FS</a:t>
            </a:r>
            <a:r>
              <a:rPr kumimoji="1" lang="ja-JP" altLang="en-US"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の周囲には少し空間を作り、</a:t>
            </a:r>
            <a:r>
              <a:rPr kumimoji="1" lang="ja-JP" altLang="en-US" sz="1600" b="0" i="0" u="none" strike="noStrike" kern="1200" cap="none" spc="0" normalizeH="0" baseline="0" noProof="0">
                <a:ln>
                  <a:noFill/>
                </a:ln>
                <a:solidFill>
                  <a:srgbClr val="595959"/>
                </a:solidFill>
                <a:effectLst/>
                <a:uLnTx/>
                <a:uFillTx/>
                <a:latin typeface="Meiryo UI" panose="020B0604030504040204" pitchFamily="50" charset="-128"/>
                <a:ea typeface="Meiryo UI" panose="020B0604030504040204" pitchFamily="50" charset="-128"/>
                <a:cs typeface="+mn-cs"/>
              </a:rPr>
              <a:t>コルジネのスッとした幹と葉が</a:t>
            </a:r>
            <a:r>
              <a:rPr kumimoji="1" lang="en-US" altLang="ja-JP" sz="1600" b="0" i="0" u="none" strike="noStrike" kern="1200" cap="none" spc="0" normalizeH="0" baseline="0" noProof="0">
                <a:ln>
                  <a:noFill/>
                </a:ln>
                <a:solidFill>
                  <a:srgbClr val="595959"/>
                </a:solidFill>
                <a:effectLst/>
                <a:uLnTx/>
                <a:uFillTx/>
                <a:latin typeface="Meiryo UI" panose="020B0604030504040204" pitchFamily="50" charset="-128"/>
                <a:ea typeface="Meiryo UI" panose="020B0604030504040204" pitchFamily="50" charset="-128"/>
                <a:cs typeface="+mn-cs"/>
              </a:rPr>
              <a:t>FS</a:t>
            </a:r>
            <a:r>
              <a:rPr kumimoji="1" lang="ja-JP" altLang="en-US" sz="1600" b="0" i="0" u="none" strike="noStrike" kern="1200" cap="none" spc="0" normalizeH="0" baseline="0" noProof="0">
                <a:ln>
                  <a:noFill/>
                </a:ln>
                <a:solidFill>
                  <a:srgbClr val="595959"/>
                </a:solidFill>
                <a:effectLst/>
                <a:uLnTx/>
                <a:uFillTx/>
                <a:latin typeface="Meiryo UI" panose="020B0604030504040204" pitchFamily="50" charset="-128"/>
                <a:ea typeface="Meiryo UI" panose="020B0604030504040204" pitchFamily="50" charset="-128"/>
                <a:cs typeface="+mn-cs"/>
              </a:rPr>
              <a:t>の軽やかさをより生み出しています。</a:t>
            </a:r>
            <a:r>
              <a:rPr kumimoji="1" lang="en-US" altLang="ja-JP" sz="1600" b="0" i="0" u="none" strike="noStrike" kern="1200" cap="none" spc="0" normalizeH="0" baseline="0" noProof="0">
                <a:ln>
                  <a:noFill/>
                </a:ln>
                <a:solidFill>
                  <a:srgbClr val="595959"/>
                </a:solidFill>
                <a:effectLst/>
                <a:uLnTx/>
                <a:uFillTx/>
                <a:latin typeface="Meiryo UI" panose="020B0604030504040204" pitchFamily="50" charset="-128"/>
                <a:ea typeface="Meiryo UI" panose="020B0604030504040204" pitchFamily="50" charset="-128"/>
                <a:cs typeface="+mn-cs"/>
              </a:rPr>
              <a:t>FS</a:t>
            </a:r>
            <a:r>
              <a:rPr kumimoji="1" lang="ja-JP" altLang="en-US" sz="1600" b="0" i="0" u="none" strike="noStrike" kern="1200" cap="none" spc="0" normalizeH="0" baseline="0" noProof="0">
                <a:ln>
                  <a:noFill/>
                </a:ln>
                <a:solidFill>
                  <a:srgbClr val="595959"/>
                </a:solidFill>
                <a:effectLst/>
                <a:uLnTx/>
                <a:uFillTx/>
                <a:latin typeface="Meiryo UI" panose="020B0604030504040204" pitchFamily="50" charset="-128"/>
                <a:ea typeface="Meiryo UI" panose="020B0604030504040204" pitchFamily="50" charset="-128"/>
                <a:cs typeface="+mn-cs"/>
              </a:rPr>
              <a:t>よりも少し背が高くするのがバランスとして美しいです。</a:t>
            </a:r>
            <a:endParaRPr kumimoji="1" lang="en-US" altLang="ja-JP" sz="1600" b="0" i="0" u="none" strike="noStrike" kern="1200" cap="none" spc="0" normalizeH="0" baseline="0" noProof="0">
              <a:ln>
                <a:noFill/>
              </a:ln>
              <a:solidFill>
                <a:srgbClr val="595959"/>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a:ln>
                  <a:noFill/>
                </a:ln>
                <a:solidFill>
                  <a:prstClr val="black">
                    <a:lumMod val="95000"/>
                    <a:lumOff val="5000"/>
                  </a:prstClr>
                </a:solidFill>
                <a:effectLst/>
                <a:uLnTx/>
                <a:uFillTx/>
                <a:latin typeface="Meiryo UI" panose="020B0604030504040204" pitchFamily="50" charset="-128"/>
                <a:ea typeface="Meiryo UI" panose="020B0604030504040204" pitchFamily="50" charset="-128"/>
                <a:cs typeface="+mn-cs"/>
              </a:rPr>
              <a:t>【Point5】</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a:ln>
                  <a:noFill/>
                </a:ln>
                <a:solidFill>
                  <a:srgbClr val="595959"/>
                </a:solidFill>
                <a:effectLst/>
                <a:uLnTx/>
                <a:uFillTx/>
                <a:latin typeface="Meiryo UI" panose="020B0604030504040204" pitchFamily="50" charset="-128"/>
                <a:ea typeface="Meiryo UI" panose="020B0604030504040204" pitchFamily="50" charset="-128"/>
                <a:cs typeface="+mn-cs"/>
              </a:rPr>
              <a:t>ポーチの天井面に吊り鉢を加えると楽しさがアップします。</a:t>
            </a:r>
            <a:endParaRPr kumimoji="1" lang="en-US" altLang="ja-JP" sz="1600" b="0" i="0" u="none" strike="noStrike" kern="1200" cap="none" spc="0" normalizeH="0" baseline="0" noProof="0">
              <a:ln>
                <a:noFill/>
              </a:ln>
              <a:solidFill>
                <a:srgbClr val="595959"/>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0" name="テキスト ボックス 9">
            <a:extLst>
              <a:ext uri="{FF2B5EF4-FFF2-40B4-BE49-F238E27FC236}">
                <a16:creationId xmlns:a16="http://schemas.microsoft.com/office/drawing/2014/main" id="{5576A3CB-A586-4ECD-9638-B09ED0F131A5}"/>
              </a:ext>
            </a:extLst>
          </p:cNvPr>
          <p:cNvSpPr txBox="1"/>
          <p:nvPr/>
        </p:nvSpPr>
        <p:spPr>
          <a:xfrm>
            <a:off x="322141" y="159881"/>
            <a:ext cx="3387338" cy="408189"/>
          </a:xfrm>
          <a:prstGeom prst="rect">
            <a:avLst/>
          </a:prstGeom>
          <a:noFill/>
        </p:spPr>
        <p:txBody>
          <a:bodyPr wrap="none"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1" lang="en-US" altLang="ja-JP" sz="1400" b="1"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STYLE</a:t>
            </a:r>
            <a:r>
              <a:rPr kumimoji="1" lang="ja-JP" altLang="en-US" sz="1400" b="1"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 </a:t>
            </a:r>
            <a:r>
              <a:rPr kumimoji="1" lang="en-US" altLang="ja-JP" sz="1400" b="1"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02</a:t>
            </a:r>
            <a:r>
              <a:rPr kumimoji="1" lang="ja-JP" altLang="en-US" sz="1400" b="1"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  </a:t>
            </a:r>
            <a:r>
              <a:rPr kumimoji="1" lang="en-US" altLang="ja-JP" sz="1800" b="1"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【PLAIN</a:t>
            </a:r>
            <a:r>
              <a:rPr kumimoji="1" lang="ja-JP" altLang="en-US" sz="1800" b="1"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 </a:t>
            </a:r>
            <a:r>
              <a:rPr kumimoji="1" lang="en-US" altLang="ja-JP" sz="1800" b="1"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STYLE】</a:t>
            </a:r>
            <a:endParaRPr kumimoji="1" lang="ja-JP" altLang="en-US" sz="1800" b="1"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endParaRPr>
          </a:p>
        </p:txBody>
      </p:sp>
      <p:sp>
        <p:nvSpPr>
          <p:cNvPr id="9" name="正方形/長方形 8">
            <a:extLst>
              <a:ext uri="{FF2B5EF4-FFF2-40B4-BE49-F238E27FC236}">
                <a16:creationId xmlns:a16="http://schemas.microsoft.com/office/drawing/2014/main" id="{967B9C9B-76D3-4F8D-ABA4-DACFA1DEFCAE}"/>
              </a:ext>
            </a:extLst>
          </p:cNvPr>
          <p:cNvSpPr/>
          <p:nvPr/>
        </p:nvSpPr>
        <p:spPr>
          <a:xfrm>
            <a:off x="7274046" y="5973561"/>
            <a:ext cx="4595812" cy="765402"/>
          </a:xfrm>
          <a:prstGeom prst="rect">
            <a:avLst/>
          </a:prstGeom>
          <a:solidFill>
            <a:schemeClr val="bg1"/>
          </a:solidFill>
          <a:ln>
            <a:solidFill>
              <a:schemeClr val="accent6">
                <a:lumMod val="75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a:ln>
                  <a:noFill/>
                </a:ln>
                <a:solidFill>
                  <a:srgbClr val="70AD47">
                    <a:lumMod val="75000"/>
                  </a:srgbClr>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a:ln>
                  <a:noFill/>
                </a:ln>
                <a:solidFill>
                  <a:srgbClr val="70AD47">
                    <a:lumMod val="75000"/>
                  </a:srgbClr>
                </a:solidFill>
                <a:effectLst/>
                <a:uLnTx/>
                <a:uFillTx/>
                <a:latin typeface="Meiryo UI" panose="020B0604030504040204" pitchFamily="50" charset="-128"/>
                <a:ea typeface="Meiryo UI" panose="020B0604030504040204" pitchFamily="50" charset="-128"/>
                <a:cs typeface="+mn-cs"/>
              </a:rPr>
              <a:t>植栽プランは前ページの</a:t>
            </a:r>
            <a:r>
              <a:rPr kumimoji="1" lang="en-US" altLang="ja-JP" sz="1400" b="0" i="0" u="none" strike="noStrike" kern="1200" cap="none" spc="0" normalizeH="0" baseline="0" noProof="0">
                <a:ln>
                  <a:noFill/>
                </a:ln>
                <a:solidFill>
                  <a:srgbClr val="70AD47">
                    <a:lumMod val="75000"/>
                  </a:srgbClr>
                </a:solidFill>
                <a:effectLst/>
                <a:uLnTx/>
                <a:uFillTx/>
                <a:latin typeface="Meiryo UI" panose="020B0604030504040204" pitchFamily="50" charset="-128"/>
                <a:ea typeface="Meiryo UI" panose="020B0604030504040204" pitchFamily="50" charset="-128"/>
                <a:cs typeface="+mn-cs"/>
              </a:rPr>
              <a:t>CG</a:t>
            </a:r>
            <a:r>
              <a:rPr kumimoji="1" lang="ja-JP" altLang="en-US" sz="1400" b="0" i="0" u="none" strike="noStrike" kern="1200" cap="none" spc="0" normalizeH="0" baseline="0" noProof="0">
                <a:ln>
                  <a:noFill/>
                </a:ln>
                <a:solidFill>
                  <a:srgbClr val="70AD47">
                    <a:lumMod val="75000"/>
                  </a:srgbClr>
                </a:solidFill>
                <a:effectLst/>
                <a:uLnTx/>
                <a:uFillTx/>
                <a:latin typeface="Meiryo UI" panose="020B0604030504040204" pitchFamily="50" charset="-128"/>
                <a:ea typeface="Meiryo UI" panose="020B0604030504040204" pitchFamily="50" charset="-128"/>
                <a:cs typeface="+mn-cs"/>
              </a:rPr>
              <a:t>画像とは異なります。</a:t>
            </a:r>
            <a:endParaRPr kumimoji="1" lang="en-US" altLang="ja-JP" sz="1400" b="0" i="0" u="none" strike="noStrike" kern="1200" cap="none" spc="0" normalizeH="0" baseline="0" noProof="0">
              <a:ln>
                <a:noFill/>
              </a:ln>
              <a:solidFill>
                <a:srgbClr val="70AD47">
                  <a:lumMod val="75000"/>
                </a:srgbClr>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srgbClr val="70AD47">
                    <a:lumMod val="75000"/>
                  </a:srgbClr>
                </a:solidFill>
                <a:effectLst/>
                <a:uLnTx/>
                <a:uFillTx/>
                <a:latin typeface="Meiryo UI" panose="020B0604030504040204" pitchFamily="50" charset="-128"/>
                <a:ea typeface="Meiryo UI" panose="020B0604030504040204" pitchFamily="50" charset="-128"/>
                <a:cs typeface="+mn-cs"/>
              </a:rPr>
              <a:t>本ページでは素敵なファサード空間づくりに欠かせない植栽の</a:t>
            </a:r>
            <a:endParaRPr kumimoji="1" lang="en-US" altLang="ja-JP" sz="1400" b="0" i="0" u="none" strike="noStrike" kern="1200" cap="none" spc="0" normalizeH="0" baseline="0" noProof="0">
              <a:ln>
                <a:noFill/>
              </a:ln>
              <a:solidFill>
                <a:srgbClr val="70AD47">
                  <a:lumMod val="75000"/>
                </a:srgbClr>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srgbClr val="70AD47">
                    <a:lumMod val="75000"/>
                  </a:srgbClr>
                </a:solidFill>
                <a:effectLst/>
                <a:uLnTx/>
                <a:uFillTx/>
                <a:latin typeface="Meiryo UI" panose="020B0604030504040204" pitchFamily="50" charset="-128"/>
                <a:ea typeface="Meiryo UI" panose="020B0604030504040204" pitchFamily="50" charset="-128"/>
                <a:cs typeface="+mn-cs"/>
              </a:rPr>
              <a:t>選択ポイントをお伝えしています。</a:t>
            </a:r>
          </a:p>
        </p:txBody>
      </p:sp>
      <p:cxnSp>
        <p:nvCxnSpPr>
          <p:cNvPr id="12" name="直線コネクタ 11">
            <a:extLst>
              <a:ext uri="{FF2B5EF4-FFF2-40B4-BE49-F238E27FC236}">
                <a16:creationId xmlns:a16="http://schemas.microsoft.com/office/drawing/2014/main" id="{1FF7F4BD-1466-4294-BF93-8D761CCA14B6}"/>
              </a:ext>
            </a:extLst>
          </p:cNvPr>
          <p:cNvCxnSpPr>
            <a:cxnSpLocks/>
          </p:cNvCxnSpPr>
          <p:nvPr/>
        </p:nvCxnSpPr>
        <p:spPr>
          <a:xfrm flipV="1">
            <a:off x="207755" y="551956"/>
            <a:ext cx="11837375" cy="4591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3" name="図 2">
            <a:extLst>
              <a:ext uri="{FF2B5EF4-FFF2-40B4-BE49-F238E27FC236}">
                <a16:creationId xmlns:a16="http://schemas.microsoft.com/office/drawing/2014/main" id="{195E74A3-46FD-4702-B8CE-2DF199536F83}"/>
              </a:ext>
            </a:extLst>
          </p:cNvPr>
          <p:cNvPicPr>
            <a:picLocks noChangeAspect="1"/>
          </p:cNvPicPr>
          <p:nvPr/>
        </p:nvPicPr>
        <p:blipFill>
          <a:blip r:embed="rId2"/>
          <a:stretch>
            <a:fillRect/>
          </a:stretch>
        </p:blipFill>
        <p:spPr>
          <a:xfrm>
            <a:off x="166395" y="626328"/>
            <a:ext cx="7066290" cy="6203043"/>
          </a:xfrm>
          <a:prstGeom prst="rect">
            <a:avLst/>
          </a:prstGeom>
        </p:spPr>
      </p:pic>
    </p:spTree>
    <p:extLst>
      <p:ext uri="{BB962C8B-B14F-4D97-AF65-F5344CB8AC3E}">
        <p14:creationId xmlns:p14="http://schemas.microsoft.com/office/powerpoint/2010/main" val="32841089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EDF3F6AA-6E8D-480C-89BD-0BC90B361324}"/>
              </a:ext>
            </a:extLst>
          </p:cNvPr>
          <p:cNvSpPr txBox="1"/>
          <p:nvPr/>
        </p:nvSpPr>
        <p:spPr>
          <a:xfrm>
            <a:off x="3699540" y="159881"/>
            <a:ext cx="2168542" cy="408189"/>
          </a:xfrm>
          <a:prstGeom prst="rect">
            <a:avLst/>
          </a:prstGeom>
          <a:noFill/>
        </p:spPr>
        <p:txBody>
          <a:bodyPr wrap="none"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1800" b="0"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植栽イメージ</a:t>
            </a:r>
            <a:r>
              <a:rPr kumimoji="1" lang="en-US" altLang="ja-JP" sz="1800" b="0"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Photo</a:t>
            </a:r>
            <a:endParaRPr kumimoji="1" lang="ja-JP" altLang="en-US" sz="2400" b="0"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endParaRPr>
          </a:p>
        </p:txBody>
      </p:sp>
      <p:sp>
        <p:nvSpPr>
          <p:cNvPr id="8" name="テキスト ボックス 7">
            <a:extLst>
              <a:ext uri="{FF2B5EF4-FFF2-40B4-BE49-F238E27FC236}">
                <a16:creationId xmlns:a16="http://schemas.microsoft.com/office/drawing/2014/main" id="{E5519FF4-4E46-4425-88B0-2D76EDDBDCD4}"/>
              </a:ext>
            </a:extLst>
          </p:cNvPr>
          <p:cNvSpPr txBox="1"/>
          <p:nvPr/>
        </p:nvSpPr>
        <p:spPr>
          <a:xfrm>
            <a:off x="322141" y="159881"/>
            <a:ext cx="3387338" cy="408189"/>
          </a:xfrm>
          <a:prstGeom prst="rect">
            <a:avLst/>
          </a:prstGeom>
          <a:noFill/>
        </p:spPr>
        <p:txBody>
          <a:bodyPr wrap="none"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1" lang="en-US" altLang="ja-JP" sz="1400" b="1"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STYLE</a:t>
            </a:r>
            <a:r>
              <a:rPr kumimoji="1" lang="ja-JP" altLang="en-US" sz="1400" b="1"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 </a:t>
            </a:r>
            <a:r>
              <a:rPr kumimoji="1" lang="en-US" altLang="ja-JP" sz="1400" b="1"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02</a:t>
            </a:r>
            <a:r>
              <a:rPr kumimoji="1" lang="ja-JP" altLang="en-US" sz="1400" b="1"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  </a:t>
            </a:r>
            <a:r>
              <a:rPr kumimoji="1" lang="en-US" altLang="ja-JP" sz="1800" b="1"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【PLAIN</a:t>
            </a:r>
            <a:r>
              <a:rPr kumimoji="1" lang="ja-JP" altLang="en-US" sz="1800" b="1"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 </a:t>
            </a:r>
            <a:r>
              <a:rPr kumimoji="1" lang="en-US" altLang="ja-JP" sz="1800" b="1"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STYLE】</a:t>
            </a:r>
            <a:endParaRPr kumimoji="1" lang="ja-JP" altLang="en-US" sz="1800" b="1"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endParaRPr>
          </a:p>
        </p:txBody>
      </p:sp>
      <p:cxnSp>
        <p:nvCxnSpPr>
          <p:cNvPr id="7" name="直線コネクタ 6">
            <a:extLst>
              <a:ext uri="{FF2B5EF4-FFF2-40B4-BE49-F238E27FC236}">
                <a16:creationId xmlns:a16="http://schemas.microsoft.com/office/drawing/2014/main" id="{1B64766B-A26D-4506-95AF-AF860FC59B68}"/>
              </a:ext>
            </a:extLst>
          </p:cNvPr>
          <p:cNvCxnSpPr>
            <a:cxnSpLocks/>
          </p:cNvCxnSpPr>
          <p:nvPr/>
        </p:nvCxnSpPr>
        <p:spPr>
          <a:xfrm flipV="1">
            <a:off x="207755" y="551956"/>
            <a:ext cx="11837375" cy="4591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正方形/長方形 19">
            <a:extLst>
              <a:ext uri="{FF2B5EF4-FFF2-40B4-BE49-F238E27FC236}">
                <a16:creationId xmlns:a16="http://schemas.microsoft.com/office/drawing/2014/main" id="{D27D8C02-4BAF-4DE7-9BA3-5006E202FFF8}"/>
              </a:ext>
            </a:extLst>
          </p:cNvPr>
          <p:cNvSpPr/>
          <p:nvPr/>
        </p:nvSpPr>
        <p:spPr>
          <a:xfrm>
            <a:off x="1365433" y="2796571"/>
            <a:ext cx="1619199" cy="35325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rtlCol="0" anchor="ctr"/>
          <a:lstStyle/>
          <a:p>
            <a:pPr lvl="0">
              <a:defRPr/>
            </a:pPr>
            <a:r>
              <a:rPr lang="ja-JP" altLang="en-US" sz="1100">
                <a:solidFill>
                  <a:schemeClr val="tx1"/>
                </a:solidFill>
                <a:latin typeface="Meiryo UI" panose="020B0604030504040204" pitchFamily="50" charset="-128"/>
                <a:ea typeface="Meiryo UI" panose="020B0604030504040204" pitchFamily="50" charset="-128"/>
              </a:rPr>
              <a:t>アカンサス</a:t>
            </a:r>
            <a:endParaRPr kumimoji="1" lang="en-US" altLang="ja-JP" sz="110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mn-cs"/>
            </a:endParaRPr>
          </a:p>
        </p:txBody>
      </p:sp>
      <p:sp>
        <p:nvSpPr>
          <p:cNvPr id="21" name="正方形/長方形 20">
            <a:extLst>
              <a:ext uri="{FF2B5EF4-FFF2-40B4-BE49-F238E27FC236}">
                <a16:creationId xmlns:a16="http://schemas.microsoft.com/office/drawing/2014/main" id="{786B36BE-5944-4C0E-AD91-1C7D38D454A4}"/>
              </a:ext>
            </a:extLst>
          </p:cNvPr>
          <p:cNvSpPr/>
          <p:nvPr/>
        </p:nvSpPr>
        <p:spPr>
          <a:xfrm>
            <a:off x="4783882" y="2796571"/>
            <a:ext cx="1619199" cy="35325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rtlCol="0" anchor="ctr"/>
          <a:lstStyle/>
          <a:p>
            <a:pPr lvl="0">
              <a:defRPr/>
            </a:pPr>
            <a:r>
              <a:rPr lang="ja-JP" altLang="en-US" sz="1100">
                <a:solidFill>
                  <a:schemeClr val="tx1"/>
                </a:solidFill>
                <a:latin typeface="Meiryo UI" panose="020B0604030504040204" pitchFamily="50" charset="-128"/>
                <a:ea typeface="Meiryo UI" panose="020B0604030504040204" pitchFamily="50" charset="-128"/>
              </a:rPr>
              <a:t>プラティア プベルア</a:t>
            </a:r>
            <a:endParaRPr kumimoji="1" lang="en-US" altLang="ja-JP" sz="110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mn-cs"/>
            </a:endParaRPr>
          </a:p>
        </p:txBody>
      </p:sp>
      <p:sp>
        <p:nvSpPr>
          <p:cNvPr id="23" name="正方形/長方形 22">
            <a:extLst>
              <a:ext uri="{FF2B5EF4-FFF2-40B4-BE49-F238E27FC236}">
                <a16:creationId xmlns:a16="http://schemas.microsoft.com/office/drawing/2014/main" id="{860DB4D9-C6EF-485E-906D-9985EE199A78}"/>
              </a:ext>
            </a:extLst>
          </p:cNvPr>
          <p:cNvSpPr/>
          <p:nvPr/>
        </p:nvSpPr>
        <p:spPr>
          <a:xfrm>
            <a:off x="8174196" y="2796571"/>
            <a:ext cx="1619199" cy="35325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rtlCol="0" anchor="ctr"/>
          <a:lstStyle/>
          <a:p>
            <a:pPr lvl="0">
              <a:defRPr/>
            </a:pPr>
            <a:r>
              <a:rPr lang="ja-JP" altLang="en-US" sz="1100">
                <a:solidFill>
                  <a:schemeClr val="tx1"/>
                </a:solidFill>
                <a:latin typeface="Meiryo UI" panose="020B0604030504040204" pitchFamily="50" charset="-128"/>
                <a:ea typeface="Meiryo UI" panose="020B0604030504040204" pitchFamily="50" charset="-128"/>
              </a:rPr>
              <a:t>ライラック</a:t>
            </a:r>
            <a:endParaRPr kumimoji="1" lang="en-US" altLang="ja-JP" sz="110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mn-cs"/>
            </a:endParaRPr>
          </a:p>
        </p:txBody>
      </p:sp>
      <p:sp>
        <p:nvSpPr>
          <p:cNvPr id="24" name="正方形/長方形 23">
            <a:extLst>
              <a:ext uri="{FF2B5EF4-FFF2-40B4-BE49-F238E27FC236}">
                <a16:creationId xmlns:a16="http://schemas.microsoft.com/office/drawing/2014/main" id="{243F25CD-973D-4AA7-96DB-E6552DC34EAE}"/>
              </a:ext>
            </a:extLst>
          </p:cNvPr>
          <p:cNvSpPr/>
          <p:nvPr/>
        </p:nvSpPr>
        <p:spPr>
          <a:xfrm>
            <a:off x="1365433" y="4602156"/>
            <a:ext cx="1619199" cy="35325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rtlCol="0" anchor="ctr"/>
          <a:lstStyle/>
          <a:p>
            <a:pPr lvl="0">
              <a:defRPr/>
            </a:pPr>
            <a:r>
              <a:rPr lang="ja-JP" altLang="en-US" sz="1100">
                <a:solidFill>
                  <a:schemeClr val="tx1"/>
                </a:solidFill>
                <a:latin typeface="Meiryo UI" panose="020B0604030504040204" pitchFamily="50" charset="-128"/>
                <a:ea typeface="Meiryo UI" panose="020B0604030504040204" pitchFamily="50" charset="-128"/>
              </a:rPr>
              <a:t>アスパラガススプレンゲリー</a:t>
            </a:r>
            <a:endParaRPr kumimoji="1" lang="en-US" altLang="ja-JP" sz="110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mn-cs"/>
            </a:endParaRPr>
          </a:p>
        </p:txBody>
      </p:sp>
      <p:sp>
        <p:nvSpPr>
          <p:cNvPr id="25" name="正方形/長方形 24">
            <a:extLst>
              <a:ext uri="{FF2B5EF4-FFF2-40B4-BE49-F238E27FC236}">
                <a16:creationId xmlns:a16="http://schemas.microsoft.com/office/drawing/2014/main" id="{B825F64D-9201-4E3B-90C4-BA3E1411D4B7}"/>
              </a:ext>
            </a:extLst>
          </p:cNvPr>
          <p:cNvSpPr/>
          <p:nvPr/>
        </p:nvSpPr>
        <p:spPr>
          <a:xfrm>
            <a:off x="3883550" y="4602156"/>
            <a:ext cx="1619199" cy="35325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rtlCol="0" anchor="ctr"/>
          <a:lstStyle/>
          <a:p>
            <a:pPr lvl="0">
              <a:defRPr/>
            </a:pPr>
            <a:r>
              <a:rPr lang="ja-JP" altLang="en-US" sz="1100">
                <a:solidFill>
                  <a:schemeClr val="tx1"/>
                </a:solidFill>
                <a:latin typeface="Meiryo UI" panose="020B0604030504040204" pitchFamily="50" charset="-128"/>
                <a:ea typeface="Meiryo UI" panose="020B0604030504040204" pitchFamily="50" charset="-128"/>
              </a:rPr>
              <a:t>花オレガノ</a:t>
            </a:r>
            <a:endParaRPr kumimoji="1" lang="en-US" altLang="ja-JP" sz="110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mn-cs"/>
            </a:endParaRPr>
          </a:p>
        </p:txBody>
      </p:sp>
      <p:sp>
        <p:nvSpPr>
          <p:cNvPr id="26" name="正方形/長方形 25">
            <a:extLst>
              <a:ext uri="{FF2B5EF4-FFF2-40B4-BE49-F238E27FC236}">
                <a16:creationId xmlns:a16="http://schemas.microsoft.com/office/drawing/2014/main" id="{701B7C34-8C56-40AB-ADE3-354DF44AFE93}"/>
              </a:ext>
            </a:extLst>
          </p:cNvPr>
          <p:cNvSpPr/>
          <p:nvPr/>
        </p:nvSpPr>
        <p:spPr>
          <a:xfrm>
            <a:off x="6415735" y="4602156"/>
            <a:ext cx="1619199" cy="35325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rtlCol="0" anchor="ctr"/>
          <a:lstStyle/>
          <a:p>
            <a:pPr lvl="0">
              <a:defRPr/>
            </a:pPr>
            <a:r>
              <a:rPr lang="ja-JP" altLang="en-US" sz="1100">
                <a:solidFill>
                  <a:schemeClr val="tx1"/>
                </a:solidFill>
                <a:latin typeface="Meiryo UI" panose="020B0604030504040204" pitchFamily="50" charset="-128"/>
                <a:ea typeface="Meiryo UI" panose="020B0604030504040204" pitchFamily="50" charset="-128"/>
              </a:rPr>
              <a:t>シルバープリペット</a:t>
            </a:r>
            <a:endParaRPr kumimoji="1" lang="en-US" altLang="ja-JP" sz="110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mn-cs"/>
            </a:endParaRPr>
          </a:p>
        </p:txBody>
      </p:sp>
      <p:sp>
        <p:nvSpPr>
          <p:cNvPr id="27" name="正方形/長方形 26">
            <a:extLst>
              <a:ext uri="{FF2B5EF4-FFF2-40B4-BE49-F238E27FC236}">
                <a16:creationId xmlns:a16="http://schemas.microsoft.com/office/drawing/2014/main" id="{91BD1052-B7D7-4773-AA41-A757FAFEA818}"/>
              </a:ext>
            </a:extLst>
          </p:cNvPr>
          <p:cNvSpPr/>
          <p:nvPr/>
        </p:nvSpPr>
        <p:spPr>
          <a:xfrm>
            <a:off x="1361314" y="6506641"/>
            <a:ext cx="1619199" cy="35325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rtlCol="0" anchor="ctr"/>
          <a:lstStyle/>
          <a:p>
            <a:pPr lvl="0">
              <a:defRPr/>
            </a:pPr>
            <a:r>
              <a:rPr lang="ja-JP" altLang="en-US" sz="1100">
                <a:solidFill>
                  <a:schemeClr val="tx1"/>
                </a:solidFill>
                <a:latin typeface="Meiryo UI" panose="020B0604030504040204" pitchFamily="50" charset="-128"/>
                <a:ea typeface="Meiryo UI" panose="020B0604030504040204" pitchFamily="50" charset="-128"/>
              </a:rPr>
              <a:t>タイム</a:t>
            </a:r>
            <a:endParaRPr kumimoji="1" lang="en-US" altLang="ja-JP" sz="110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mn-cs"/>
            </a:endParaRPr>
          </a:p>
        </p:txBody>
      </p:sp>
      <p:sp>
        <p:nvSpPr>
          <p:cNvPr id="28" name="正方形/長方形 27">
            <a:extLst>
              <a:ext uri="{FF2B5EF4-FFF2-40B4-BE49-F238E27FC236}">
                <a16:creationId xmlns:a16="http://schemas.microsoft.com/office/drawing/2014/main" id="{10C4DF59-1072-402D-A0F7-919FFEFC0D02}"/>
              </a:ext>
            </a:extLst>
          </p:cNvPr>
          <p:cNvSpPr/>
          <p:nvPr/>
        </p:nvSpPr>
        <p:spPr>
          <a:xfrm>
            <a:off x="8802658" y="6521490"/>
            <a:ext cx="1619199" cy="35325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rtlCol="0" anchor="ctr"/>
          <a:lstStyle/>
          <a:p>
            <a:pPr lvl="0">
              <a:defRPr/>
            </a:pPr>
            <a:r>
              <a:rPr lang="ja-JP" altLang="en-US" sz="1100">
                <a:solidFill>
                  <a:schemeClr val="tx1"/>
                </a:solidFill>
                <a:latin typeface="Meiryo UI" panose="020B0604030504040204" pitchFamily="50" charset="-128"/>
                <a:ea typeface="Meiryo UI" panose="020B0604030504040204" pitchFamily="50" charset="-128"/>
              </a:rPr>
              <a:t>コルジリネ</a:t>
            </a:r>
            <a:endParaRPr kumimoji="1" lang="en-US" altLang="ja-JP" sz="110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mn-cs"/>
            </a:endParaRPr>
          </a:p>
        </p:txBody>
      </p:sp>
      <p:sp>
        <p:nvSpPr>
          <p:cNvPr id="29" name="正方形/長方形 28">
            <a:extLst>
              <a:ext uri="{FF2B5EF4-FFF2-40B4-BE49-F238E27FC236}">
                <a16:creationId xmlns:a16="http://schemas.microsoft.com/office/drawing/2014/main" id="{BDB021B7-6AC1-404B-B2F6-D9D465265109}"/>
              </a:ext>
            </a:extLst>
          </p:cNvPr>
          <p:cNvSpPr/>
          <p:nvPr/>
        </p:nvSpPr>
        <p:spPr>
          <a:xfrm>
            <a:off x="3883550" y="6487226"/>
            <a:ext cx="1619199" cy="35325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rtlCol="0" anchor="ctr"/>
          <a:lstStyle/>
          <a:p>
            <a:pPr lvl="0">
              <a:defRPr/>
            </a:pPr>
            <a:r>
              <a:rPr lang="ja-JP" altLang="en-US" sz="1100">
                <a:solidFill>
                  <a:schemeClr val="tx1"/>
                </a:solidFill>
                <a:latin typeface="Meiryo UI" panose="020B0604030504040204" pitchFamily="50" charset="-128"/>
                <a:ea typeface="Meiryo UI" panose="020B0604030504040204" pitchFamily="50" charset="-128"/>
              </a:rPr>
              <a:t>ラベンダー</a:t>
            </a:r>
            <a:endParaRPr kumimoji="1" lang="en-US" altLang="ja-JP" sz="110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mn-cs"/>
            </a:endParaRPr>
          </a:p>
        </p:txBody>
      </p:sp>
      <p:pic>
        <p:nvPicPr>
          <p:cNvPr id="2" name="図 1">
            <a:extLst>
              <a:ext uri="{FF2B5EF4-FFF2-40B4-BE49-F238E27FC236}">
                <a16:creationId xmlns:a16="http://schemas.microsoft.com/office/drawing/2014/main" id="{0E7C72A8-4884-46B2-A111-4C099B3545C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70792" y="808099"/>
            <a:ext cx="3215640" cy="2026920"/>
          </a:xfrm>
          <a:prstGeom prst="rect">
            <a:avLst/>
          </a:prstGeom>
        </p:spPr>
      </p:pic>
      <p:pic>
        <p:nvPicPr>
          <p:cNvPr id="10" name="図 9">
            <a:extLst>
              <a:ext uri="{FF2B5EF4-FFF2-40B4-BE49-F238E27FC236}">
                <a16:creationId xmlns:a16="http://schemas.microsoft.com/office/drawing/2014/main" id="{9CDACB54-FA59-4D55-BC54-BEC2935E7B5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80243" y="808099"/>
            <a:ext cx="3291840" cy="2026920"/>
          </a:xfrm>
          <a:prstGeom prst="rect">
            <a:avLst/>
          </a:prstGeom>
        </p:spPr>
      </p:pic>
      <p:pic>
        <p:nvPicPr>
          <p:cNvPr id="11" name="図 10">
            <a:extLst>
              <a:ext uri="{FF2B5EF4-FFF2-40B4-BE49-F238E27FC236}">
                <a16:creationId xmlns:a16="http://schemas.microsoft.com/office/drawing/2014/main" id="{6BE57327-2CA1-4865-812B-7F24EBF8013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59055" y="833276"/>
            <a:ext cx="2849880" cy="2049780"/>
          </a:xfrm>
          <a:prstGeom prst="rect">
            <a:avLst/>
          </a:prstGeom>
        </p:spPr>
      </p:pic>
      <p:pic>
        <p:nvPicPr>
          <p:cNvPr id="12" name="図 11">
            <a:extLst>
              <a:ext uri="{FF2B5EF4-FFF2-40B4-BE49-F238E27FC236}">
                <a16:creationId xmlns:a16="http://schemas.microsoft.com/office/drawing/2014/main" id="{760EA4D7-F222-4EF9-806E-4FB2332CDD1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401064" y="3092518"/>
            <a:ext cx="2362200" cy="1577340"/>
          </a:xfrm>
          <a:prstGeom prst="rect">
            <a:avLst/>
          </a:prstGeom>
        </p:spPr>
      </p:pic>
      <p:pic>
        <p:nvPicPr>
          <p:cNvPr id="15" name="図 14">
            <a:extLst>
              <a:ext uri="{FF2B5EF4-FFF2-40B4-BE49-F238E27FC236}">
                <a16:creationId xmlns:a16="http://schemas.microsoft.com/office/drawing/2014/main" id="{6FF782A0-7EFF-4650-947A-C6611B0AE71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952453" y="3084898"/>
            <a:ext cx="2362200" cy="1592580"/>
          </a:xfrm>
          <a:prstGeom prst="rect">
            <a:avLst/>
          </a:prstGeom>
        </p:spPr>
      </p:pic>
      <p:pic>
        <p:nvPicPr>
          <p:cNvPr id="17" name="図 16">
            <a:extLst>
              <a:ext uri="{FF2B5EF4-FFF2-40B4-BE49-F238E27FC236}">
                <a16:creationId xmlns:a16="http://schemas.microsoft.com/office/drawing/2014/main" id="{D3786FD9-7014-4826-8F80-B8D5F3DDE9F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503842" y="3092518"/>
            <a:ext cx="2186940" cy="1577340"/>
          </a:xfrm>
          <a:prstGeom prst="rect">
            <a:avLst/>
          </a:prstGeom>
        </p:spPr>
      </p:pic>
      <p:pic>
        <p:nvPicPr>
          <p:cNvPr id="18" name="図 17">
            <a:extLst>
              <a:ext uri="{FF2B5EF4-FFF2-40B4-BE49-F238E27FC236}">
                <a16:creationId xmlns:a16="http://schemas.microsoft.com/office/drawing/2014/main" id="{650F19C4-F6EE-46C4-9EA2-988DE4E6E3B9}"/>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845795" y="3108991"/>
            <a:ext cx="2263140" cy="3474720"/>
          </a:xfrm>
          <a:prstGeom prst="rect">
            <a:avLst/>
          </a:prstGeom>
        </p:spPr>
      </p:pic>
      <p:pic>
        <p:nvPicPr>
          <p:cNvPr id="19" name="図 18">
            <a:extLst>
              <a:ext uri="{FF2B5EF4-FFF2-40B4-BE49-F238E27FC236}">
                <a16:creationId xmlns:a16="http://schemas.microsoft.com/office/drawing/2014/main" id="{91608474-ADA6-490A-BF0F-96B85CADA9C1}"/>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385824" y="5001998"/>
            <a:ext cx="2377440" cy="1584960"/>
          </a:xfrm>
          <a:prstGeom prst="rect">
            <a:avLst/>
          </a:prstGeom>
        </p:spPr>
      </p:pic>
      <p:pic>
        <p:nvPicPr>
          <p:cNvPr id="31" name="図 30">
            <a:extLst>
              <a:ext uri="{FF2B5EF4-FFF2-40B4-BE49-F238E27FC236}">
                <a16:creationId xmlns:a16="http://schemas.microsoft.com/office/drawing/2014/main" id="{8A6A1BFE-68C1-4A5A-BDB9-6053BF5ACCB2}"/>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952453" y="5001998"/>
            <a:ext cx="2346960" cy="1592580"/>
          </a:xfrm>
          <a:prstGeom prst="rect">
            <a:avLst/>
          </a:prstGeom>
        </p:spPr>
      </p:pic>
    </p:spTree>
    <p:extLst>
      <p:ext uri="{BB962C8B-B14F-4D97-AF65-F5344CB8AC3E}">
        <p14:creationId xmlns:p14="http://schemas.microsoft.com/office/powerpoint/2010/main" val="27291457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図 36">
            <a:extLst>
              <a:ext uri="{FF2B5EF4-FFF2-40B4-BE49-F238E27FC236}">
                <a16:creationId xmlns:a16="http://schemas.microsoft.com/office/drawing/2014/main" id="{80942FBF-48B0-4DE7-9AB1-A29F955C2B4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630111" y="2226163"/>
            <a:ext cx="1126760" cy="2416209"/>
          </a:xfrm>
          <a:prstGeom prst="rect">
            <a:avLst/>
          </a:prstGeom>
        </p:spPr>
      </p:pic>
      <p:sp>
        <p:nvSpPr>
          <p:cNvPr id="12" name="Rectangle 62">
            <a:extLst>
              <a:ext uri="{FF2B5EF4-FFF2-40B4-BE49-F238E27FC236}">
                <a16:creationId xmlns:a16="http://schemas.microsoft.com/office/drawing/2014/main" id="{4ECE7F6B-BC84-4683-B8F4-2425547A84E1}"/>
              </a:ext>
            </a:extLst>
          </p:cNvPr>
          <p:cNvSpPr/>
          <p:nvPr/>
        </p:nvSpPr>
        <p:spPr>
          <a:xfrm>
            <a:off x="6362699" y="1035370"/>
            <a:ext cx="1922492" cy="690702"/>
          </a:xfrm>
          <a:prstGeom prst="rect">
            <a:avLst/>
          </a:prstGeom>
          <a:noFill/>
          <a:ln>
            <a:noFill/>
            <a:prstDash val="solid"/>
          </a:ln>
        </p:spPr>
        <p:txBody>
          <a:bodyPr vert="horz" wrap="square" lIns="0" tIns="0" rIns="0" bIns="0" anchor="t" anchorCtr="0" compatLnSpc="1">
            <a:spAutoFit/>
          </a:bodyPr>
          <a:lstStyle/>
          <a:p>
            <a:pPr marL="0" marR="0" lvl="0" indent="0" algn="l" defTabSz="914400" rtl="0" eaLnBrk="1" fontAlgn="auto" latinLnBrk="0" hangingPunct="1">
              <a:lnSpc>
                <a:spcPct val="130000"/>
              </a:lnSpc>
              <a:spcBef>
                <a:spcPts val="0"/>
              </a:spcBef>
              <a:spcAft>
                <a:spcPts val="0"/>
              </a:spcAft>
              <a:buClrTx/>
              <a:buSzTx/>
              <a:buFontTx/>
              <a:buNone/>
              <a:tabLst/>
              <a:defRPr sz="1800" b="0" i="0" u="none" strike="noStrike" kern="0" cap="none" spc="0" baseline="0">
                <a:solidFill>
                  <a:srgbClr val="000000"/>
                </a:solidFill>
                <a:uFillTx/>
              </a:defRPr>
            </a:pPr>
            <a:r>
              <a:rPr kumimoji="1" lang="ja-JP" altLang="en-US" sz="1200" b="1" i="0" u="none" strike="noStrike" kern="0" cap="none" spc="110" normalizeH="0" baseline="0" noProof="0">
                <a:ln>
                  <a:noFill/>
                </a:ln>
                <a:solidFill>
                  <a:prstClr val="black">
                    <a:lumMod val="65000"/>
                    <a:lumOff val="35000"/>
                  </a:prstClr>
                </a:solidFill>
                <a:effectLst/>
                <a:uLnTx/>
                <a:uFillTx/>
                <a:latin typeface="Meiryo UI" pitchFamily="50"/>
                <a:ea typeface="Meiryo UI" pitchFamily="50"/>
                <a:cs typeface="Meiryo UI" pitchFamily="50"/>
              </a:rPr>
              <a:t>玄関ドア</a:t>
            </a:r>
            <a:endParaRPr kumimoji="1" lang="en-US" altLang="ja-JP" sz="1200" b="1" i="0" u="none" strike="noStrike" kern="0" cap="none" spc="110" normalizeH="0" baseline="0" noProof="0">
              <a:ln>
                <a:noFill/>
              </a:ln>
              <a:solidFill>
                <a:prstClr val="black">
                  <a:lumMod val="65000"/>
                  <a:lumOff val="35000"/>
                </a:prstClr>
              </a:solidFill>
              <a:effectLst/>
              <a:uLnTx/>
              <a:uFillTx/>
              <a:latin typeface="Meiryo UI" pitchFamily="50"/>
              <a:ea typeface="Meiryo UI" pitchFamily="50"/>
              <a:cs typeface="Meiryo UI" pitchFamily="50"/>
            </a:endParaRPr>
          </a:p>
          <a:p>
            <a:pPr marL="0" marR="0" lvl="0" indent="0" algn="l" defTabSz="914400" rtl="0" eaLnBrk="1" fontAlgn="auto" latinLnBrk="0" hangingPunct="1">
              <a:lnSpc>
                <a:spcPct val="130000"/>
              </a:lnSpc>
              <a:spcBef>
                <a:spcPts val="0"/>
              </a:spcBef>
              <a:spcAft>
                <a:spcPts val="0"/>
              </a:spcAft>
              <a:buClrTx/>
              <a:buSzTx/>
              <a:buFontTx/>
              <a:buNone/>
              <a:tabLst/>
              <a:defRPr sz="1800" b="0" i="0" u="none" strike="noStrike" kern="0" cap="none" spc="0" baseline="0">
                <a:solidFill>
                  <a:srgbClr val="000000"/>
                </a:solidFill>
                <a:uFillTx/>
              </a:defRPr>
            </a:pPr>
            <a:r>
              <a:rPr kumimoji="1" lang="ja-JP" altLang="en-US" sz="1200" b="1" i="0" u="none" strike="noStrike" kern="0" cap="none" spc="110" normalizeH="0" baseline="0" noProof="0">
                <a:ln>
                  <a:noFill/>
                </a:ln>
                <a:solidFill>
                  <a:prstClr val="black">
                    <a:lumMod val="65000"/>
                    <a:lumOff val="35000"/>
                  </a:prstClr>
                </a:solidFill>
                <a:effectLst/>
                <a:uLnTx/>
                <a:uFillTx/>
                <a:latin typeface="Meiryo UI" pitchFamily="50"/>
                <a:ea typeface="Meiryo UI" pitchFamily="50"/>
                <a:cs typeface="Meiryo UI" pitchFamily="50"/>
              </a:rPr>
              <a:t>タイプ：</a:t>
            </a:r>
            <a:r>
              <a:rPr kumimoji="1" lang="en-US" altLang="ja-JP" sz="12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DA V19</a:t>
            </a:r>
            <a:r>
              <a:rPr kumimoji="1" lang="ja-JP" altLang="en-US" sz="12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型</a:t>
            </a:r>
            <a:endParaRPr kumimoji="1" lang="en-US" altLang="ja-JP" sz="1200" b="1" i="0" u="none" strike="noStrike" kern="0" cap="none" spc="110" normalizeH="0" baseline="0" noProof="0">
              <a:ln>
                <a:noFill/>
              </a:ln>
              <a:solidFill>
                <a:srgbClr val="000000"/>
              </a:solidFill>
              <a:effectLst/>
              <a:uLnTx/>
              <a:uFillTx/>
              <a:latin typeface="Meiryo UI" pitchFamily="50"/>
              <a:ea typeface="Meiryo UI" pitchFamily="50"/>
              <a:cs typeface="Meiryo UI" pitchFamily="50"/>
            </a:endParaRPr>
          </a:p>
          <a:p>
            <a:pPr marL="0" marR="0" lvl="0" indent="0" algn="l" defTabSz="914400" rtl="0" eaLnBrk="1" fontAlgn="auto" latinLnBrk="0" hangingPunct="1">
              <a:lnSpc>
                <a:spcPct val="130000"/>
              </a:lnSpc>
              <a:spcBef>
                <a:spcPts val="0"/>
              </a:spcBef>
              <a:spcAft>
                <a:spcPts val="0"/>
              </a:spcAft>
              <a:buClrTx/>
              <a:buSzTx/>
              <a:buFontTx/>
              <a:buNone/>
              <a:tabLst/>
              <a:defRPr sz="1800" b="0" i="0" u="none" strike="noStrike" kern="0" cap="none" spc="0" baseline="0">
                <a:solidFill>
                  <a:srgbClr val="000000"/>
                </a:solidFill>
                <a:uFillTx/>
              </a:defRPr>
            </a:pPr>
            <a:r>
              <a:rPr kumimoji="1" lang="ja-JP" altLang="en-US" sz="1200" b="1" i="0" u="none" strike="noStrike" kern="0" cap="none" spc="110" normalizeH="0" baseline="0" noProof="0">
                <a:ln>
                  <a:noFill/>
                </a:ln>
                <a:solidFill>
                  <a:prstClr val="black">
                    <a:lumMod val="65000"/>
                    <a:lumOff val="35000"/>
                  </a:prstClr>
                </a:solidFill>
                <a:effectLst/>
                <a:uLnTx/>
                <a:uFillTx/>
                <a:latin typeface="Meiryo UI" pitchFamily="50"/>
                <a:ea typeface="Meiryo UI" pitchFamily="50"/>
                <a:cs typeface="Meiryo UI" pitchFamily="50"/>
              </a:rPr>
              <a:t>カラー：</a:t>
            </a:r>
            <a:r>
              <a:rPr lang="ja-JP" altLang="en-US" sz="1200" kern="0" spc="110">
                <a:solidFill>
                  <a:prstClr val="black">
                    <a:lumMod val="65000"/>
                    <a:lumOff val="35000"/>
                  </a:prstClr>
                </a:solidFill>
                <a:latin typeface="Meiryo UI" pitchFamily="50"/>
                <a:ea typeface="Meiryo UI" pitchFamily="50"/>
                <a:cs typeface="Meiryo UI" pitchFamily="50"/>
              </a:rPr>
              <a:t>トリノパイン</a:t>
            </a:r>
            <a:endParaRPr kumimoji="1" lang="en-US" altLang="ja-JP" sz="1200" b="0" i="0" u="none" strike="noStrike" kern="0" cap="none" spc="110" normalizeH="0" baseline="0" noProof="0">
              <a:ln>
                <a:noFill/>
              </a:ln>
              <a:solidFill>
                <a:prstClr val="black">
                  <a:lumMod val="65000"/>
                  <a:lumOff val="35000"/>
                </a:prstClr>
              </a:solidFill>
              <a:effectLst/>
              <a:uLnTx/>
              <a:uFillTx/>
              <a:latin typeface="Meiryo UI" pitchFamily="50"/>
              <a:ea typeface="Meiryo UI" pitchFamily="50"/>
              <a:cs typeface="Meiryo UI" pitchFamily="50"/>
            </a:endParaRPr>
          </a:p>
        </p:txBody>
      </p:sp>
      <p:cxnSp>
        <p:nvCxnSpPr>
          <p:cNvPr id="13" name="直線コネクタ 12">
            <a:extLst>
              <a:ext uri="{FF2B5EF4-FFF2-40B4-BE49-F238E27FC236}">
                <a16:creationId xmlns:a16="http://schemas.microsoft.com/office/drawing/2014/main" id="{570EA78A-4D3E-4C30-BDF1-DD8D96AB63DA}"/>
              </a:ext>
            </a:extLst>
          </p:cNvPr>
          <p:cNvCxnSpPr>
            <a:cxnSpLocks/>
          </p:cNvCxnSpPr>
          <p:nvPr/>
        </p:nvCxnSpPr>
        <p:spPr>
          <a:xfrm flipH="1">
            <a:off x="3263521" y="1260688"/>
            <a:ext cx="3099179" cy="121302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0EB18BB7-A86A-461B-B775-BE00338E6DB5}"/>
              </a:ext>
            </a:extLst>
          </p:cNvPr>
          <p:cNvCxnSpPr>
            <a:cxnSpLocks/>
          </p:cNvCxnSpPr>
          <p:nvPr/>
        </p:nvCxnSpPr>
        <p:spPr>
          <a:xfrm>
            <a:off x="6362699" y="1260688"/>
            <a:ext cx="17382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Rectangle 62">
            <a:extLst>
              <a:ext uri="{FF2B5EF4-FFF2-40B4-BE49-F238E27FC236}">
                <a16:creationId xmlns:a16="http://schemas.microsoft.com/office/drawing/2014/main" id="{FDC60A71-26AB-43DC-B209-C85E989CC044}"/>
              </a:ext>
            </a:extLst>
          </p:cNvPr>
          <p:cNvSpPr/>
          <p:nvPr/>
        </p:nvSpPr>
        <p:spPr>
          <a:xfrm>
            <a:off x="6362700" y="2099191"/>
            <a:ext cx="1922492" cy="690702"/>
          </a:xfrm>
          <a:prstGeom prst="rect">
            <a:avLst/>
          </a:prstGeom>
          <a:noFill/>
          <a:ln>
            <a:noFill/>
            <a:prstDash val="solid"/>
          </a:ln>
        </p:spPr>
        <p:txBody>
          <a:bodyPr vert="horz" wrap="square" lIns="0" tIns="0" rIns="0" bIns="0" anchor="t" anchorCtr="0" compatLnSpc="1">
            <a:spAutoFit/>
          </a:bodyPr>
          <a:lstStyle/>
          <a:p>
            <a:pPr marL="0" marR="0" lvl="0" indent="0" algn="l" defTabSz="914400" rtl="0" eaLnBrk="1" fontAlgn="auto" latinLnBrk="0" hangingPunct="1">
              <a:lnSpc>
                <a:spcPct val="130000"/>
              </a:lnSpc>
              <a:spcBef>
                <a:spcPts val="0"/>
              </a:spcBef>
              <a:spcAft>
                <a:spcPts val="0"/>
              </a:spcAft>
              <a:buClrTx/>
              <a:buSzTx/>
              <a:buFontTx/>
              <a:buNone/>
              <a:tabLst/>
              <a:defRPr sz="1800" b="0" i="0" u="none" strike="noStrike" kern="0" cap="none" spc="0" baseline="0">
                <a:solidFill>
                  <a:srgbClr val="000000"/>
                </a:solidFill>
                <a:uFillTx/>
              </a:defRPr>
            </a:pPr>
            <a:r>
              <a:rPr kumimoji="1" lang="ja-JP" altLang="en-US" sz="1200" b="1" i="0" u="none" strike="noStrike" kern="0" cap="none" spc="110" normalizeH="0" baseline="0" noProof="0">
                <a:ln>
                  <a:noFill/>
                </a:ln>
                <a:solidFill>
                  <a:prstClr val="black">
                    <a:lumMod val="65000"/>
                    <a:lumOff val="35000"/>
                  </a:prstClr>
                </a:solidFill>
                <a:effectLst/>
                <a:uLnTx/>
                <a:uFillTx/>
                <a:latin typeface="Meiryo UI" pitchFamily="50"/>
                <a:ea typeface="Meiryo UI" pitchFamily="50"/>
                <a:cs typeface="Meiryo UI" pitchFamily="50"/>
              </a:rPr>
              <a:t>機能門柱</a:t>
            </a:r>
            <a:r>
              <a:rPr kumimoji="1" lang="en-US" altLang="ja-JP" sz="1200" b="1" i="0" u="none" strike="noStrike" kern="0" cap="none" spc="110" normalizeH="0" baseline="0" noProof="0">
                <a:ln>
                  <a:noFill/>
                </a:ln>
                <a:solidFill>
                  <a:prstClr val="black">
                    <a:lumMod val="65000"/>
                    <a:lumOff val="35000"/>
                  </a:prstClr>
                </a:solidFill>
                <a:effectLst/>
                <a:uLnTx/>
                <a:uFillTx/>
                <a:latin typeface="Meiryo UI" pitchFamily="50"/>
                <a:ea typeface="Meiryo UI" pitchFamily="50"/>
                <a:cs typeface="Meiryo UI" pitchFamily="50"/>
              </a:rPr>
              <a:t>FS</a:t>
            </a:r>
          </a:p>
          <a:p>
            <a:pPr marL="0" marR="0" lvl="0" indent="0" algn="l" defTabSz="914400" rtl="0" eaLnBrk="1" fontAlgn="auto" latinLnBrk="0" hangingPunct="1">
              <a:lnSpc>
                <a:spcPct val="130000"/>
              </a:lnSpc>
              <a:spcBef>
                <a:spcPts val="0"/>
              </a:spcBef>
              <a:spcAft>
                <a:spcPts val="0"/>
              </a:spcAft>
              <a:buClrTx/>
              <a:buSzTx/>
              <a:buFontTx/>
              <a:buNone/>
              <a:tabLst/>
              <a:defRPr sz="1800" b="0" i="0" u="none" strike="noStrike" kern="0" cap="none" spc="0" baseline="0">
                <a:solidFill>
                  <a:srgbClr val="000000"/>
                </a:solidFill>
                <a:uFillTx/>
              </a:defRPr>
            </a:pPr>
            <a:r>
              <a:rPr kumimoji="1" lang="ja-JP" altLang="en-US" sz="1200" b="1" i="0" u="none" strike="noStrike" kern="0" cap="none" spc="110" normalizeH="0" baseline="0" noProof="0">
                <a:ln>
                  <a:noFill/>
                </a:ln>
                <a:solidFill>
                  <a:prstClr val="black">
                    <a:lumMod val="65000"/>
                    <a:lumOff val="35000"/>
                  </a:prstClr>
                </a:solidFill>
                <a:effectLst/>
                <a:uLnTx/>
                <a:uFillTx/>
                <a:latin typeface="Meiryo UI" pitchFamily="50"/>
                <a:ea typeface="Meiryo UI" pitchFamily="50"/>
                <a:cs typeface="Meiryo UI" pitchFamily="50"/>
              </a:rPr>
              <a:t>タイプ：ボードパネル付き</a:t>
            </a:r>
            <a:endParaRPr kumimoji="1" lang="en-US" altLang="ja-JP" sz="1200" b="1" i="0" u="none" strike="noStrike" kern="0" cap="none" spc="110" normalizeH="0" baseline="0" noProof="0">
              <a:ln>
                <a:noFill/>
              </a:ln>
              <a:solidFill>
                <a:prstClr val="black">
                  <a:lumMod val="65000"/>
                  <a:lumOff val="35000"/>
                </a:prstClr>
              </a:solidFill>
              <a:effectLst/>
              <a:uLnTx/>
              <a:uFillTx/>
              <a:latin typeface="Meiryo UI" pitchFamily="50"/>
              <a:ea typeface="Meiryo UI" pitchFamily="50"/>
              <a:cs typeface="Meiryo UI" pitchFamily="50"/>
            </a:endParaRPr>
          </a:p>
          <a:p>
            <a:pPr marL="0" marR="0" lvl="0" indent="0" algn="l" defTabSz="914400" rtl="0" eaLnBrk="1" fontAlgn="auto" latinLnBrk="0" hangingPunct="1">
              <a:lnSpc>
                <a:spcPct val="130000"/>
              </a:lnSpc>
              <a:spcBef>
                <a:spcPts val="0"/>
              </a:spcBef>
              <a:spcAft>
                <a:spcPts val="0"/>
              </a:spcAft>
              <a:buClrTx/>
              <a:buSzTx/>
              <a:buFontTx/>
              <a:buNone/>
              <a:tabLst/>
              <a:defRPr sz="1800" b="0" i="0" u="none" strike="noStrike" kern="0" cap="none" spc="0" baseline="0">
                <a:solidFill>
                  <a:srgbClr val="000000"/>
                </a:solidFill>
                <a:uFillTx/>
              </a:defRPr>
            </a:pPr>
            <a:r>
              <a:rPr kumimoji="1" lang="ja-JP" altLang="en-US" sz="1200" b="1" i="0" u="none" strike="noStrike" kern="0" cap="none" spc="110" normalizeH="0" baseline="0" noProof="0">
                <a:ln>
                  <a:noFill/>
                </a:ln>
                <a:solidFill>
                  <a:prstClr val="black">
                    <a:lumMod val="65000"/>
                    <a:lumOff val="35000"/>
                  </a:prstClr>
                </a:solidFill>
                <a:effectLst/>
                <a:uLnTx/>
                <a:uFillTx/>
                <a:latin typeface="Meiryo UI" pitchFamily="50"/>
                <a:ea typeface="Meiryo UI" pitchFamily="50"/>
                <a:cs typeface="Meiryo UI" pitchFamily="50"/>
              </a:rPr>
              <a:t>カラー：</a:t>
            </a:r>
            <a:r>
              <a:rPr lang="ja-JP" altLang="en-US" sz="1200" b="1" kern="0" spc="110">
                <a:solidFill>
                  <a:prstClr val="black">
                    <a:lumMod val="65000"/>
                    <a:lumOff val="35000"/>
                  </a:prstClr>
                </a:solidFill>
                <a:latin typeface="Meiryo UI" pitchFamily="50"/>
                <a:ea typeface="Meiryo UI" pitchFamily="50"/>
                <a:cs typeface="Meiryo UI" pitchFamily="50"/>
              </a:rPr>
              <a:t>ラスティックオーク</a:t>
            </a:r>
            <a:endParaRPr kumimoji="1" lang="en-US" altLang="ja-JP" sz="1200" b="1" i="0" u="none" strike="noStrike" kern="0" cap="none" spc="110" normalizeH="0" baseline="0" noProof="0">
              <a:ln>
                <a:noFill/>
              </a:ln>
              <a:solidFill>
                <a:prstClr val="black">
                  <a:lumMod val="65000"/>
                  <a:lumOff val="35000"/>
                </a:prstClr>
              </a:solidFill>
              <a:effectLst/>
              <a:uLnTx/>
              <a:uFillTx/>
              <a:latin typeface="Meiryo UI" pitchFamily="50"/>
              <a:ea typeface="Meiryo UI" pitchFamily="50"/>
              <a:cs typeface="Meiryo UI" pitchFamily="50"/>
            </a:endParaRPr>
          </a:p>
        </p:txBody>
      </p:sp>
      <p:cxnSp>
        <p:nvCxnSpPr>
          <p:cNvPr id="21" name="直線コネクタ 20">
            <a:extLst>
              <a:ext uri="{FF2B5EF4-FFF2-40B4-BE49-F238E27FC236}">
                <a16:creationId xmlns:a16="http://schemas.microsoft.com/office/drawing/2014/main" id="{325B4BC0-4808-457D-9BA8-C8E580458EF2}"/>
              </a:ext>
            </a:extLst>
          </p:cNvPr>
          <p:cNvCxnSpPr>
            <a:cxnSpLocks/>
          </p:cNvCxnSpPr>
          <p:nvPr/>
        </p:nvCxnSpPr>
        <p:spPr>
          <a:xfrm>
            <a:off x="6362700" y="2324509"/>
            <a:ext cx="17382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Rectangle 62">
            <a:extLst>
              <a:ext uri="{FF2B5EF4-FFF2-40B4-BE49-F238E27FC236}">
                <a16:creationId xmlns:a16="http://schemas.microsoft.com/office/drawing/2014/main" id="{90D6E86B-A094-4B08-813D-3F5C04A98DC6}"/>
              </a:ext>
            </a:extLst>
          </p:cNvPr>
          <p:cNvSpPr/>
          <p:nvPr/>
        </p:nvSpPr>
        <p:spPr>
          <a:xfrm>
            <a:off x="6362699" y="3078326"/>
            <a:ext cx="2676525" cy="690702"/>
          </a:xfrm>
          <a:prstGeom prst="rect">
            <a:avLst/>
          </a:prstGeom>
          <a:noFill/>
          <a:ln>
            <a:noFill/>
            <a:prstDash val="solid"/>
          </a:ln>
        </p:spPr>
        <p:txBody>
          <a:bodyPr vert="horz" wrap="square" lIns="0" tIns="0" rIns="0" bIns="0" anchor="t" anchorCtr="0" compatLnSpc="1">
            <a:spAutoFit/>
          </a:bodyPr>
          <a:lstStyle/>
          <a:p>
            <a:pPr marL="0" marR="0" lvl="0" indent="0" algn="l" defTabSz="914400" rtl="0" eaLnBrk="1" fontAlgn="auto" latinLnBrk="0" hangingPunct="1">
              <a:lnSpc>
                <a:spcPct val="130000"/>
              </a:lnSpc>
              <a:spcBef>
                <a:spcPts val="0"/>
              </a:spcBef>
              <a:spcAft>
                <a:spcPts val="0"/>
              </a:spcAft>
              <a:buClrTx/>
              <a:buSzTx/>
              <a:buFontTx/>
              <a:buNone/>
              <a:tabLst/>
              <a:defRPr sz="1800" b="0" i="0" u="none" strike="noStrike" kern="0" cap="none" spc="0" baseline="0">
                <a:solidFill>
                  <a:srgbClr val="000000"/>
                </a:solidFill>
                <a:uFillTx/>
              </a:defRPr>
            </a:pPr>
            <a:r>
              <a:rPr kumimoji="1" lang="ja-JP" altLang="en-US" sz="1200" b="1" i="0" u="none" strike="noStrike" kern="0" cap="none" spc="110" normalizeH="0" baseline="0" noProof="0">
                <a:ln>
                  <a:noFill/>
                </a:ln>
                <a:solidFill>
                  <a:prstClr val="black">
                    <a:lumMod val="65000"/>
                    <a:lumOff val="35000"/>
                  </a:prstClr>
                </a:solidFill>
                <a:effectLst/>
                <a:uLnTx/>
                <a:uFillTx/>
                <a:latin typeface="Meiryo UI" pitchFamily="50"/>
                <a:ea typeface="Meiryo UI" pitchFamily="50"/>
                <a:cs typeface="Meiryo UI" pitchFamily="50"/>
              </a:rPr>
              <a:t>お勧めコーディネートアイテム</a:t>
            </a:r>
            <a:endParaRPr kumimoji="1" lang="en-US" altLang="ja-JP" sz="1200" b="1" i="0" u="none" strike="noStrike" kern="0" cap="none" spc="110" normalizeH="0" baseline="0" noProof="0">
              <a:ln>
                <a:noFill/>
              </a:ln>
              <a:solidFill>
                <a:prstClr val="black">
                  <a:lumMod val="65000"/>
                  <a:lumOff val="35000"/>
                </a:prstClr>
              </a:solidFill>
              <a:effectLst/>
              <a:uLnTx/>
              <a:uFillTx/>
              <a:latin typeface="Meiryo UI" pitchFamily="50"/>
              <a:ea typeface="Meiryo UI" pitchFamily="50"/>
              <a:cs typeface="Meiryo UI" pitchFamily="50"/>
            </a:endParaRPr>
          </a:p>
          <a:p>
            <a:pPr lvl="0">
              <a:lnSpc>
                <a:spcPct val="130000"/>
              </a:lnSpc>
              <a:defRPr sz="1800" b="0" i="0" u="none" strike="noStrike" kern="0" cap="none" spc="0" baseline="0">
                <a:solidFill>
                  <a:srgbClr val="000000"/>
                </a:solidFill>
                <a:uFillTx/>
              </a:defRPr>
            </a:pPr>
            <a:r>
              <a:rPr lang="ja-JP" altLang="en-US" sz="1200" b="1" kern="0" spc="110">
                <a:solidFill>
                  <a:prstClr val="black">
                    <a:lumMod val="65000"/>
                    <a:lumOff val="35000"/>
                  </a:prstClr>
                </a:solidFill>
                <a:latin typeface="Meiryo UI" pitchFamily="50"/>
                <a:ea typeface="Meiryo UI" pitchFamily="50"/>
                <a:cs typeface="Meiryo UI" pitchFamily="50"/>
              </a:rPr>
              <a:t>フェンス</a:t>
            </a:r>
            <a:r>
              <a:rPr lang="en-US" altLang="ja-JP" sz="1200" b="1" kern="0" spc="110">
                <a:solidFill>
                  <a:prstClr val="black">
                    <a:lumMod val="65000"/>
                    <a:lumOff val="35000"/>
                  </a:prstClr>
                </a:solidFill>
                <a:latin typeface="Meiryo UI" pitchFamily="50"/>
                <a:ea typeface="Meiryo UI" pitchFamily="50"/>
                <a:cs typeface="Meiryo UI" pitchFamily="50"/>
              </a:rPr>
              <a:t>AA</a:t>
            </a:r>
            <a:r>
              <a:rPr lang="ja-JP" altLang="en-US" sz="1200" b="1" kern="0" spc="110">
                <a:solidFill>
                  <a:prstClr val="black">
                    <a:lumMod val="65000"/>
                    <a:lumOff val="35000"/>
                  </a:prstClr>
                </a:solidFill>
                <a:latin typeface="Meiryo UI" pitchFamily="50"/>
                <a:ea typeface="Meiryo UI" pitchFamily="50"/>
                <a:cs typeface="Meiryo UI" pitchFamily="50"/>
              </a:rPr>
              <a:t> </a:t>
            </a:r>
            <a:r>
              <a:rPr lang="en-US" altLang="ja-JP" sz="1200" spc="120">
                <a:solidFill>
                  <a:prstClr val="black">
                    <a:lumMod val="75000"/>
                    <a:lumOff val="25000"/>
                  </a:prstClr>
                </a:solidFill>
                <a:latin typeface="Meiryo UI" panose="020B0604030504040204" pitchFamily="50" charset="-128"/>
                <a:ea typeface="Meiryo UI" panose="020B0604030504040204" pitchFamily="50" charset="-128"/>
              </a:rPr>
              <a:t>YR-1</a:t>
            </a:r>
            <a:r>
              <a:rPr lang="ja-JP" altLang="en-US" sz="1200" spc="120">
                <a:solidFill>
                  <a:prstClr val="black">
                    <a:lumMod val="75000"/>
                    <a:lumOff val="25000"/>
                  </a:prstClr>
                </a:solidFill>
                <a:latin typeface="Meiryo UI" panose="020B0604030504040204" pitchFamily="50" charset="-128"/>
                <a:ea typeface="Meiryo UI" panose="020B0604030504040204" pitchFamily="50" charset="-128"/>
              </a:rPr>
              <a:t>型</a:t>
            </a:r>
            <a:endParaRPr kumimoji="1" lang="en-US" altLang="ja-JP" sz="1200" b="1" i="0" u="none" strike="noStrike" kern="0" cap="none" spc="110" normalizeH="0" baseline="0" noProof="0">
              <a:ln>
                <a:noFill/>
              </a:ln>
              <a:solidFill>
                <a:prstClr val="black">
                  <a:lumMod val="65000"/>
                  <a:lumOff val="35000"/>
                </a:prstClr>
              </a:solidFill>
              <a:effectLst/>
              <a:uLnTx/>
              <a:uFillTx/>
              <a:latin typeface="Meiryo UI" pitchFamily="50"/>
              <a:ea typeface="Meiryo UI" pitchFamily="50"/>
              <a:cs typeface="Meiryo UI" pitchFamily="50"/>
            </a:endParaRPr>
          </a:p>
          <a:p>
            <a:pPr marL="0" marR="0" lvl="0" indent="0" algn="l" defTabSz="914400" rtl="0" eaLnBrk="1" fontAlgn="auto" latinLnBrk="0" hangingPunct="1">
              <a:lnSpc>
                <a:spcPct val="130000"/>
              </a:lnSpc>
              <a:spcBef>
                <a:spcPts val="0"/>
              </a:spcBef>
              <a:spcAft>
                <a:spcPts val="0"/>
              </a:spcAft>
              <a:buClrTx/>
              <a:buSzTx/>
              <a:buFontTx/>
              <a:buNone/>
              <a:tabLst/>
              <a:defRPr sz="1800" b="0" i="0" u="none" strike="noStrike" kern="0" cap="none" spc="0" baseline="0">
                <a:solidFill>
                  <a:srgbClr val="000000"/>
                </a:solidFill>
                <a:uFillTx/>
              </a:defRPr>
            </a:pPr>
            <a:r>
              <a:rPr kumimoji="1" lang="ja-JP" altLang="en-US" sz="1200" b="1" i="0" u="none" strike="noStrike" kern="0" cap="none" spc="110" normalizeH="0" baseline="0" noProof="0">
                <a:ln>
                  <a:noFill/>
                </a:ln>
                <a:solidFill>
                  <a:prstClr val="black">
                    <a:lumMod val="65000"/>
                    <a:lumOff val="35000"/>
                  </a:prstClr>
                </a:solidFill>
                <a:effectLst/>
                <a:uLnTx/>
                <a:uFillTx/>
                <a:latin typeface="Meiryo UI" pitchFamily="50"/>
                <a:ea typeface="Meiryo UI" pitchFamily="50"/>
                <a:cs typeface="Meiryo UI" pitchFamily="50"/>
              </a:rPr>
              <a:t>カラー：</a:t>
            </a:r>
            <a:r>
              <a:rPr lang="ja-JP" altLang="en-US" sz="1200" b="1" kern="0" spc="110">
                <a:solidFill>
                  <a:prstClr val="black">
                    <a:lumMod val="65000"/>
                    <a:lumOff val="35000"/>
                  </a:prstClr>
                </a:solidFill>
                <a:latin typeface="Meiryo UI" pitchFamily="50"/>
                <a:ea typeface="Meiryo UI" pitchFamily="50"/>
                <a:cs typeface="Meiryo UI" pitchFamily="50"/>
              </a:rPr>
              <a:t>ラスティックオーク</a:t>
            </a:r>
            <a:endParaRPr kumimoji="1" lang="en-US" altLang="ja-JP" sz="1200" b="1" i="0" u="none" strike="noStrike" kern="0" cap="none" spc="110" normalizeH="0" baseline="0" noProof="0">
              <a:ln>
                <a:noFill/>
              </a:ln>
              <a:solidFill>
                <a:prstClr val="black">
                  <a:lumMod val="65000"/>
                  <a:lumOff val="35000"/>
                </a:prstClr>
              </a:solidFill>
              <a:effectLst/>
              <a:uLnTx/>
              <a:uFillTx/>
              <a:latin typeface="Meiryo UI" pitchFamily="50"/>
              <a:ea typeface="Meiryo UI" pitchFamily="50"/>
              <a:cs typeface="Meiryo UI" pitchFamily="50"/>
            </a:endParaRPr>
          </a:p>
        </p:txBody>
      </p:sp>
      <p:cxnSp>
        <p:nvCxnSpPr>
          <p:cNvPr id="25" name="直線コネクタ 24">
            <a:extLst>
              <a:ext uri="{FF2B5EF4-FFF2-40B4-BE49-F238E27FC236}">
                <a16:creationId xmlns:a16="http://schemas.microsoft.com/office/drawing/2014/main" id="{63810C69-B2C7-4FA2-93A0-AA730D435C00}"/>
              </a:ext>
            </a:extLst>
          </p:cNvPr>
          <p:cNvCxnSpPr>
            <a:cxnSpLocks/>
          </p:cNvCxnSpPr>
          <p:nvPr/>
        </p:nvCxnSpPr>
        <p:spPr>
          <a:xfrm>
            <a:off x="6362700" y="3303644"/>
            <a:ext cx="2066925"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0DCEFE0A-03DB-4FEF-806A-839440E044AE}"/>
              </a:ext>
            </a:extLst>
          </p:cNvPr>
          <p:cNvCxnSpPr>
            <a:cxnSpLocks/>
          </p:cNvCxnSpPr>
          <p:nvPr/>
        </p:nvCxnSpPr>
        <p:spPr>
          <a:xfrm>
            <a:off x="5516380" y="3078326"/>
            <a:ext cx="846320" cy="22532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テキスト ボックス 43">
            <a:extLst>
              <a:ext uri="{FF2B5EF4-FFF2-40B4-BE49-F238E27FC236}">
                <a16:creationId xmlns:a16="http://schemas.microsoft.com/office/drawing/2014/main" id="{155FED31-99AC-4067-AA42-BF61650811D1}"/>
              </a:ext>
            </a:extLst>
          </p:cNvPr>
          <p:cNvSpPr txBox="1"/>
          <p:nvPr/>
        </p:nvSpPr>
        <p:spPr>
          <a:xfrm>
            <a:off x="435129" y="4975437"/>
            <a:ext cx="11321742" cy="1178271"/>
          </a:xfrm>
          <a:prstGeom prst="rect">
            <a:avLst/>
          </a:prstGeom>
          <a:noFill/>
        </p:spPr>
        <p:txBody>
          <a:bodyPr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1" lang="en-US" altLang="ja-JP" sz="1400" b="1" i="0" u="none" strike="noStrike" kern="1200" cap="none" spc="12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1" i="0" u="none" strike="noStrike" kern="1200" cap="none" spc="12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コーディネートの特徴</a:t>
            </a:r>
            <a:r>
              <a:rPr kumimoji="1" lang="en-US" altLang="ja-JP" sz="1400" b="1" i="0" u="none" strike="noStrike" kern="1200" cap="none" spc="12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p>
          <a:p>
            <a:pPr lvl="0">
              <a:lnSpc>
                <a:spcPct val="130000"/>
              </a:lnSpc>
              <a:defRPr/>
            </a:pPr>
            <a:r>
              <a:rPr lang="ja-JP" altLang="en-US" sz="1400" spc="120">
                <a:solidFill>
                  <a:srgbClr val="595959"/>
                </a:solidFill>
                <a:latin typeface="Meiryo UI" panose="020B0604030504040204" pitchFamily="50" charset="-128"/>
                <a:ea typeface="Meiryo UI" panose="020B0604030504040204" pitchFamily="50" charset="-128"/>
              </a:rPr>
              <a:t>ミニマルな住宅と、ソリッド感のある素材に、ラフな質感がミックスされた、都会的な中にもおおらかさを感じられるコーディネート。</a:t>
            </a:r>
            <a:endParaRPr lang="en-US" altLang="ja-JP" sz="1400" spc="120">
              <a:solidFill>
                <a:srgbClr val="595959"/>
              </a:solidFill>
              <a:latin typeface="Meiryo UI" panose="020B0604030504040204" pitchFamily="50" charset="-128"/>
              <a:ea typeface="Meiryo UI" panose="020B0604030504040204" pitchFamily="50" charset="-128"/>
            </a:endParaRPr>
          </a:p>
          <a:p>
            <a:pPr lvl="0">
              <a:lnSpc>
                <a:spcPct val="130000"/>
              </a:lnSpc>
              <a:defRPr/>
            </a:pPr>
            <a:r>
              <a:rPr lang="ja-JP" altLang="en-US" sz="1400" spc="120">
                <a:solidFill>
                  <a:srgbClr val="595959"/>
                </a:solidFill>
                <a:latin typeface="Meiryo UI" panose="020B0604030504040204" pitchFamily="50" charset="-128"/>
                <a:ea typeface="Meiryo UI" panose="020B0604030504040204" pitchFamily="50" charset="-128"/>
              </a:rPr>
              <a:t>シンボルツリーを象徴的に配置し、玄関前のちょっとした目隠しとし、アプローチに奥行きを感じるプラン。</a:t>
            </a:r>
            <a:endParaRPr lang="en-US" altLang="ja-JP" sz="1400" spc="120">
              <a:solidFill>
                <a:srgbClr val="595959"/>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30000"/>
              </a:lnSpc>
              <a:spcBef>
                <a:spcPts val="0"/>
              </a:spcBef>
              <a:spcAft>
                <a:spcPts val="0"/>
              </a:spcAft>
              <a:buClrTx/>
              <a:buSzTx/>
              <a:buFontTx/>
              <a:buNone/>
              <a:tabLst/>
              <a:defRPr/>
            </a:pPr>
            <a:endParaRPr kumimoji="1" lang="en-US" altLang="ja-JP" sz="1400" b="0" i="0" u="none" strike="noStrike" kern="1200" cap="none" spc="12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3" name="テキスト ボックス 32">
            <a:extLst>
              <a:ext uri="{FF2B5EF4-FFF2-40B4-BE49-F238E27FC236}">
                <a16:creationId xmlns:a16="http://schemas.microsoft.com/office/drawing/2014/main" id="{CCD8AA58-22DF-451D-842C-63AEF325BE70}"/>
              </a:ext>
            </a:extLst>
          </p:cNvPr>
          <p:cNvSpPr txBox="1"/>
          <p:nvPr/>
        </p:nvSpPr>
        <p:spPr>
          <a:xfrm>
            <a:off x="435128" y="5901331"/>
            <a:ext cx="11756871" cy="898195"/>
          </a:xfrm>
          <a:prstGeom prst="rect">
            <a:avLst/>
          </a:prstGeom>
          <a:noFill/>
        </p:spPr>
        <p:txBody>
          <a:bodyPr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1" lang="en-US" altLang="ja-JP" sz="1400" b="1" i="0" u="none" strike="noStrike" kern="1200" cap="none" spc="120" normalizeH="0" baseline="0" noProof="0">
                <a:ln>
                  <a:noFill/>
                </a:ln>
                <a:effectLst/>
                <a:uLnTx/>
                <a:uFillTx/>
                <a:latin typeface="Meiryo UI" panose="020B0604030504040204" pitchFamily="50" charset="-128"/>
                <a:ea typeface="Meiryo UI" panose="020B0604030504040204" pitchFamily="50" charset="-128"/>
                <a:cs typeface="+mn-cs"/>
              </a:rPr>
              <a:t>【</a:t>
            </a:r>
            <a:r>
              <a:rPr kumimoji="1" lang="ja-JP" altLang="en-US" sz="1400" b="1" i="0" u="none" strike="noStrike" kern="1200" cap="none" spc="120" normalizeH="0" baseline="0" noProof="0">
                <a:ln>
                  <a:noFill/>
                </a:ln>
                <a:effectLst/>
                <a:uLnTx/>
                <a:uFillTx/>
                <a:latin typeface="Meiryo UI" panose="020B0604030504040204" pitchFamily="50" charset="-128"/>
                <a:ea typeface="Meiryo UI" panose="020B0604030504040204" pitchFamily="50" charset="-128"/>
                <a:cs typeface="+mn-cs"/>
              </a:rPr>
              <a:t>玄関ドアの特徴</a:t>
            </a:r>
            <a:r>
              <a:rPr kumimoji="1" lang="en-US" altLang="ja-JP" sz="1400" b="1" i="0" u="none" strike="noStrike" kern="1200" cap="none" spc="120" normalizeH="0" baseline="0" noProof="0">
                <a:ln>
                  <a:noFill/>
                </a:ln>
                <a:effectLst/>
                <a:uLnTx/>
                <a:uFillTx/>
                <a:latin typeface="Meiryo UI" panose="020B0604030504040204" pitchFamily="50" charset="-128"/>
                <a:ea typeface="Meiryo UI" panose="020B0604030504040204" pitchFamily="50" charset="-128"/>
                <a:cs typeface="+mn-cs"/>
              </a:rPr>
              <a:t>】</a:t>
            </a:r>
          </a:p>
          <a:p>
            <a:pPr>
              <a:lnSpc>
                <a:spcPct val="130000"/>
              </a:lnSpc>
              <a:defRPr/>
            </a:pPr>
            <a:r>
              <a:rPr lang="ja-JP" altLang="en-US" sz="1400" spc="120">
                <a:solidFill>
                  <a:srgbClr val="595959"/>
                </a:solidFill>
                <a:latin typeface="Meiryo UI" panose="020B0604030504040204" pitchFamily="50" charset="-128"/>
                <a:ea typeface="Meiryo UI" panose="020B0604030504040204" pitchFamily="50" charset="-128"/>
              </a:rPr>
              <a:t>ブラック木目と大きなグラデーションガラスを組み合わせた異素材</a:t>
            </a:r>
            <a:r>
              <a:rPr lang="en-US" altLang="ja-JP" sz="1400" spc="120">
                <a:solidFill>
                  <a:srgbClr val="595959"/>
                </a:solidFill>
                <a:latin typeface="Meiryo UI" panose="020B0604030504040204" pitchFamily="50" charset="-128"/>
                <a:ea typeface="Meiryo UI" panose="020B0604030504040204" pitchFamily="50" charset="-128"/>
              </a:rPr>
              <a:t>MIX</a:t>
            </a:r>
            <a:r>
              <a:rPr lang="ja-JP" altLang="en-US" sz="1400" spc="120">
                <a:solidFill>
                  <a:srgbClr val="595959"/>
                </a:solidFill>
                <a:latin typeface="Meiryo UI" panose="020B0604030504040204" pitchFamily="50" charset="-128"/>
                <a:ea typeface="Meiryo UI" panose="020B0604030504040204" pitchFamily="50" charset="-128"/>
              </a:rPr>
              <a:t>デザイン。</a:t>
            </a:r>
            <a:endParaRPr lang="en-US" altLang="ja-JP" sz="1400" spc="120">
              <a:solidFill>
                <a:srgbClr val="595959"/>
              </a:solidFill>
              <a:latin typeface="Meiryo UI" panose="020B0604030504040204" pitchFamily="50" charset="-128"/>
              <a:ea typeface="Meiryo UI" panose="020B0604030504040204" pitchFamily="50" charset="-128"/>
            </a:endParaRPr>
          </a:p>
          <a:p>
            <a:pPr>
              <a:lnSpc>
                <a:spcPct val="130000"/>
              </a:lnSpc>
              <a:defRPr/>
            </a:pPr>
            <a:r>
              <a:rPr lang="ja-JP" altLang="en-US" sz="1400" spc="120">
                <a:solidFill>
                  <a:srgbClr val="595959"/>
                </a:solidFill>
                <a:latin typeface="Meiryo UI" panose="020B0604030504040204" pitchFamily="50" charset="-128"/>
                <a:ea typeface="Meiryo UI" panose="020B0604030504040204" pitchFamily="50" charset="-128"/>
              </a:rPr>
              <a:t>ベースを木目にすることで、モダンな中にも温かみが感じられ、ワイドなガラスがおおらかさも感じさせます。</a:t>
            </a:r>
            <a:endParaRPr kumimoji="1" lang="ja-JP" altLang="en-US" sz="1400" b="0" i="0" u="none" strike="noStrike" kern="1200" cap="none" spc="120" normalizeH="0" baseline="0" noProof="0">
              <a:ln>
                <a:noFill/>
              </a:ln>
              <a:solidFill>
                <a:srgbClr val="595959"/>
              </a:solidFill>
              <a:effectLst/>
              <a:uLnTx/>
              <a:uFillTx/>
              <a:latin typeface="Meiryo UI" panose="020B0604030504040204" pitchFamily="50" charset="-128"/>
              <a:ea typeface="Meiryo UI" panose="020B0604030504040204" pitchFamily="50" charset="-128"/>
              <a:cs typeface="+mn-cs"/>
            </a:endParaRPr>
          </a:p>
        </p:txBody>
      </p:sp>
      <p:sp>
        <p:nvSpPr>
          <p:cNvPr id="29" name="テキスト ボックス 28">
            <a:extLst>
              <a:ext uri="{FF2B5EF4-FFF2-40B4-BE49-F238E27FC236}">
                <a16:creationId xmlns:a16="http://schemas.microsoft.com/office/drawing/2014/main" id="{C22DBD4B-4943-40BD-A6A8-2E489CE5868D}"/>
              </a:ext>
            </a:extLst>
          </p:cNvPr>
          <p:cNvSpPr txBox="1"/>
          <p:nvPr/>
        </p:nvSpPr>
        <p:spPr>
          <a:xfrm>
            <a:off x="322141" y="159881"/>
            <a:ext cx="3888757" cy="408189"/>
          </a:xfrm>
          <a:prstGeom prst="rect">
            <a:avLst/>
          </a:prstGeom>
          <a:noFill/>
        </p:spPr>
        <p:txBody>
          <a:bodyPr wrap="none"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1" lang="en-US" altLang="ja-JP" sz="1400" b="1"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STYLE</a:t>
            </a:r>
            <a:r>
              <a:rPr kumimoji="1" lang="ja-JP" altLang="en-US" sz="1400" b="1"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 </a:t>
            </a:r>
            <a:r>
              <a:rPr kumimoji="1" lang="en-US" altLang="ja-JP" sz="1400" b="1"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03</a:t>
            </a:r>
            <a:r>
              <a:rPr kumimoji="1" lang="ja-JP" altLang="en-US" sz="1400" b="1"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  </a:t>
            </a:r>
            <a:r>
              <a:rPr kumimoji="1" lang="en-US" altLang="ja-JP" sz="1800" b="1"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【MINIMAL</a:t>
            </a:r>
            <a:r>
              <a:rPr kumimoji="1" lang="ja-JP" altLang="en-US" sz="1800" b="1"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 </a:t>
            </a:r>
            <a:r>
              <a:rPr kumimoji="1" lang="en-US" altLang="ja-JP" sz="1800" b="1"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STYLE】 </a:t>
            </a:r>
            <a:endParaRPr kumimoji="1" lang="ja-JP" altLang="en-US" sz="1800" b="1"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endParaRPr>
          </a:p>
        </p:txBody>
      </p:sp>
      <p:sp>
        <p:nvSpPr>
          <p:cNvPr id="30" name="テキスト ボックス 29">
            <a:extLst>
              <a:ext uri="{FF2B5EF4-FFF2-40B4-BE49-F238E27FC236}">
                <a16:creationId xmlns:a16="http://schemas.microsoft.com/office/drawing/2014/main" id="{49F58B16-E9E1-4B8E-85FF-C3ECB5D59482}"/>
              </a:ext>
            </a:extLst>
          </p:cNvPr>
          <p:cNvSpPr txBox="1"/>
          <p:nvPr/>
        </p:nvSpPr>
        <p:spPr>
          <a:xfrm>
            <a:off x="4080064" y="159881"/>
            <a:ext cx="2015936" cy="408189"/>
          </a:xfrm>
          <a:prstGeom prst="rect">
            <a:avLst/>
          </a:prstGeom>
          <a:noFill/>
        </p:spPr>
        <p:txBody>
          <a:bodyPr wrap="none"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1800"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コーディネート特長</a:t>
            </a:r>
            <a:endParaRPr kumimoji="1" lang="ja-JP" altLang="en-US" sz="2400"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endParaRPr>
          </a:p>
        </p:txBody>
      </p:sp>
      <p:cxnSp>
        <p:nvCxnSpPr>
          <p:cNvPr id="19" name="直線コネクタ 18">
            <a:extLst>
              <a:ext uri="{FF2B5EF4-FFF2-40B4-BE49-F238E27FC236}">
                <a16:creationId xmlns:a16="http://schemas.microsoft.com/office/drawing/2014/main" id="{E5E3317E-5B5F-4E08-A8B8-F4FB0D766813}"/>
              </a:ext>
            </a:extLst>
          </p:cNvPr>
          <p:cNvCxnSpPr>
            <a:cxnSpLocks/>
          </p:cNvCxnSpPr>
          <p:nvPr/>
        </p:nvCxnSpPr>
        <p:spPr>
          <a:xfrm flipV="1">
            <a:off x="207755" y="551956"/>
            <a:ext cx="11837375" cy="4591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2" name="図 1">
            <a:extLst>
              <a:ext uri="{FF2B5EF4-FFF2-40B4-BE49-F238E27FC236}">
                <a16:creationId xmlns:a16="http://schemas.microsoft.com/office/drawing/2014/main" id="{8527D390-49E7-439A-9306-7A6A08967B4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70647" y="782536"/>
            <a:ext cx="5204460" cy="4160520"/>
          </a:xfrm>
          <a:prstGeom prst="rect">
            <a:avLst/>
          </a:prstGeom>
        </p:spPr>
      </p:pic>
      <p:pic>
        <p:nvPicPr>
          <p:cNvPr id="3" name="図 2">
            <a:extLst>
              <a:ext uri="{FF2B5EF4-FFF2-40B4-BE49-F238E27FC236}">
                <a16:creationId xmlns:a16="http://schemas.microsoft.com/office/drawing/2014/main" id="{F9D7B366-DD5B-4381-B93B-8C158D80B81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872783" y="1451456"/>
            <a:ext cx="1341120" cy="3253740"/>
          </a:xfrm>
          <a:prstGeom prst="rect">
            <a:avLst/>
          </a:prstGeom>
        </p:spPr>
      </p:pic>
    </p:spTree>
    <p:extLst>
      <p:ext uri="{BB962C8B-B14F-4D97-AF65-F5344CB8AC3E}">
        <p14:creationId xmlns:p14="http://schemas.microsoft.com/office/powerpoint/2010/main" val="38426173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15BFF636-833D-46E1-A701-826543E81EDB}"/>
              </a:ext>
            </a:extLst>
          </p:cNvPr>
          <p:cNvSpPr txBox="1"/>
          <p:nvPr/>
        </p:nvSpPr>
        <p:spPr>
          <a:xfrm>
            <a:off x="322141" y="159881"/>
            <a:ext cx="3479671" cy="408189"/>
          </a:xfrm>
          <a:prstGeom prst="rect">
            <a:avLst/>
          </a:prstGeom>
          <a:noFill/>
        </p:spPr>
        <p:txBody>
          <a:bodyPr wrap="none"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1" lang="en-US" altLang="ja-JP" sz="1400" b="1"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STYLE</a:t>
            </a:r>
            <a:r>
              <a:rPr kumimoji="1" lang="ja-JP" altLang="en-US" sz="1400" b="1"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 </a:t>
            </a:r>
            <a:r>
              <a:rPr kumimoji="1" lang="en-US" altLang="ja-JP" sz="1400" b="1"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01</a:t>
            </a:r>
            <a:r>
              <a:rPr kumimoji="1" lang="ja-JP" altLang="en-US" sz="1400" b="1"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  </a:t>
            </a:r>
            <a:r>
              <a:rPr kumimoji="1" lang="en-US" altLang="ja-JP" sz="1800" b="1"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【PLAIN</a:t>
            </a:r>
            <a:r>
              <a:rPr kumimoji="1" lang="ja-JP" altLang="en-US" sz="1800" b="1"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 </a:t>
            </a:r>
            <a:r>
              <a:rPr kumimoji="1" lang="en-US" altLang="ja-JP" sz="1800" b="1"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STYLE】 </a:t>
            </a:r>
            <a:endParaRPr kumimoji="1" lang="ja-JP" altLang="en-US" sz="1800" b="1"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endParaRPr>
          </a:p>
        </p:txBody>
      </p:sp>
      <p:cxnSp>
        <p:nvCxnSpPr>
          <p:cNvPr id="13" name="直線コネクタ 12">
            <a:extLst>
              <a:ext uri="{FF2B5EF4-FFF2-40B4-BE49-F238E27FC236}">
                <a16:creationId xmlns:a16="http://schemas.microsoft.com/office/drawing/2014/main" id="{49BA7269-AD50-444C-885A-475D92459691}"/>
              </a:ext>
            </a:extLst>
          </p:cNvPr>
          <p:cNvCxnSpPr>
            <a:cxnSpLocks/>
          </p:cNvCxnSpPr>
          <p:nvPr/>
        </p:nvCxnSpPr>
        <p:spPr>
          <a:xfrm flipV="1">
            <a:off x="7496171" y="833636"/>
            <a:ext cx="0" cy="566507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テキスト ボックス 14">
            <a:extLst>
              <a:ext uri="{FF2B5EF4-FFF2-40B4-BE49-F238E27FC236}">
                <a16:creationId xmlns:a16="http://schemas.microsoft.com/office/drawing/2014/main" id="{52D6CE2C-6D84-4156-BAAC-D28D63D6C5DF}"/>
              </a:ext>
            </a:extLst>
          </p:cNvPr>
          <p:cNvSpPr txBox="1"/>
          <p:nvPr/>
        </p:nvSpPr>
        <p:spPr>
          <a:xfrm>
            <a:off x="3699540" y="159881"/>
            <a:ext cx="2733121" cy="408189"/>
          </a:xfrm>
          <a:prstGeom prst="rect">
            <a:avLst/>
          </a:prstGeom>
          <a:noFill/>
        </p:spPr>
        <p:txBody>
          <a:bodyPr wrap="none"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1800" b="0"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玄関ドア その他のオススメ</a:t>
            </a:r>
            <a:endParaRPr kumimoji="1" lang="ja-JP" altLang="en-US" sz="2400" b="0"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endParaRPr>
          </a:p>
        </p:txBody>
      </p:sp>
      <p:sp>
        <p:nvSpPr>
          <p:cNvPr id="17" name="TextBox 3">
            <a:extLst>
              <a:ext uri="{FF2B5EF4-FFF2-40B4-BE49-F238E27FC236}">
                <a16:creationId xmlns:a16="http://schemas.microsoft.com/office/drawing/2014/main" id="{B5B2EF59-D0F7-4DBE-98B1-5079AC6A8C45}"/>
              </a:ext>
            </a:extLst>
          </p:cNvPr>
          <p:cNvSpPr txBox="1"/>
          <p:nvPr/>
        </p:nvSpPr>
        <p:spPr>
          <a:xfrm>
            <a:off x="9659889" y="2768780"/>
            <a:ext cx="2281150"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altLang="en-US" sz="1600">
                <a:latin typeface="Meiryo UI"/>
                <a:ea typeface="Meiryo UI"/>
              </a:rPr>
              <a:t>ジエスタ２ M31型</a:t>
            </a:r>
          </a:p>
          <a:p>
            <a:r>
              <a:rPr lang="ja-JP" altLang="en-US" sz="1600">
                <a:latin typeface="Meiryo UI"/>
                <a:ea typeface="Meiryo UI"/>
              </a:rPr>
              <a:t>トリノパイン／</a:t>
            </a:r>
            <a:endParaRPr lang="en-US" altLang="ja-JP" sz="1600">
              <a:latin typeface="Meiryo UI"/>
              <a:ea typeface="Meiryo UI"/>
            </a:endParaRPr>
          </a:p>
          <a:p>
            <a:r>
              <a:rPr lang="ja-JP" altLang="en-US" sz="1600">
                <a:latin typeface="Meiryo UI"/>
                <a:ea typeface="Meiryo UI"/>
              </a:rPr>
              <a:t>ラスティックオーク</a:t>
            </a:r>
          </a:p>
        </p:txBody>
      </p:sp>
      <p:sp>
        <p:nvSpPr>
          <p:cNvPr id="19" name="TextBox 13">
            <a:extLst>
              <a:ext uri="{FF2B5EF4-FFF2-40B4-BE49-F238E27FC236}">
                <a16:creationId xmlns:a16="http://schemas.microsoft.com/office/drawing/2014/main" id="{8AAEEFF2-5B0A-4968-BFB0-844595072126}"/>
              </a:ext>
            </a:extLst>
          </p:cNvPr>
          <p:cNvSpPr txBox="1"/>
          <p:nvPr/>
        </p:nvSpPr>
        <p:spPr>
          <a:xfrm>
            <a:off x="8614823" y="5561671"/>
            <a:ext cx="261733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altLang="en-US">
                <a:latin typeface="Meiryo UI"/>
                <a:ea typeface="Meiryo UI"/>
              </a:rPr>
              <a:t>ジエスタ２ M26型</a:t>
            </a:r>
          </a:p>
          <a:p>
            <a:r>
              <a:rPr lang="ja-JP" altLang="en-US">
                <a:latin typeface="Meiryo UI"/>
                <a:ea typeface="Meiryo UI"/>
              </a:rPr>
              <a:t>ラスティックオーク</a:t>
            </a:r>
          </a:p>
        </p:txBody>
      </p:sp>
      <p:sp>
        <p:nvSpPr>
          <p:cNvPr id="2" name="正方形/長方形 1">
            <a:extLst>
              <a:ext uri="{FF2B5EF4-FFF2-40B4-BE49-F238E27FC236}">
                <a16:creationId xmlns:a16="http://schemas.microsoft.com/office/drawing/2014/main" id="{84FA0E81-3291-4D13-9C9C-B455B5851A72}"/>
              </a:ext>
            </a:extLst>
          </p:cNvPr>
          <p:cNvSpPr/>
          <p:nvPr/>
        </p:nvSpPr>
        <p:spPr>
          <a:xfrm>
            <a:off x="750017" y="6207998"/>
            <a:ext cx="2326406" cy="338554"/>
          </a:xfrm>
          <a:prstGeom prst="rect">
            <a:avLst/>
          </a:prstGeom>
        </p:spPr>
        <p:txBody>
          <a:bodyPr wrap="none">
            <a:spAutoFit/>
          </a:bodyPr>
          <a:lstStyle/>
          <a:p>
            <a:pPr lvl="0"/>
            <a:r>
              <a:rPr lang="en-US" altLang="ja-JP" sz="1600">
                <a:latin typeface="Meiryo UI" panose="020B0604030504040204" pitchFamily="50" charset="-128"/>
                <a:ea typeface="Meiryo UI" panose="020B0604030504040204" pitchFamily="50" charset="-128"/>
                <a:cs typeface="Meiryo UI" panose="020B0604030504040204" pitchFamily="50" charset="-128"/>
              </a:rPr>
              <a:t>DA V19</a:t>
            </a:r>
            <a:r>
              <a:rPr lang="ja-JP" altLang="en-US" sz="1600">
                <a:latin typeface="Meiryo UI" panose="020B0604030504040204" pitchFamily="50" charset="-128"/>
                <a:ea typeface="Meiryo UI" panose="020B0604030504040204" pitchFamily="50" charset="-128"/>
                <a:cs typeface="Meiryo UI" panose="020B0604030504040204" pitchFamily="50" charset="-128"/>
              </a:rPr>
              <a:t>型／</a:t>
            </a:r>
            <a:r>
              <a:rPr lang="ja-JP" altLang="en-US" sz="1600" spc="120">
                <a:latin typeface="Meiryo UI" panose="020B0604030504040204" pitchFamily="50" charset="-128"/>
                <a:ea typeface="Meiryo UI" panose="020B0604030504040204" pitchFamily="50" charset="-128"/>
              </a:rPr>
              <a:t>トリノパイン</a:t>
            </a:r>
            <a:endParaRPr kumimoji="1" lang="ja-JP" altLang="en-US" sz="1600" b="0" i="0" u="none" strike="noStrike" kern="1200" cap="none" spc="0" normalizeH="0" baseline="0" noProof="0">
              <a:ln>
                <a:noFill/>
              </a:ln>
              <a:effectLst/>
              <a:uLnTx/>
              <a:uFillTx/>
              <a:latin typeface="Meiryo UI" panose="020B0604030504040204" pitchFamily="50" charset="-128"/>
              <a:ea typeface="Meiryo UI" panose="020B0604030504040204" pitchFamily="50" charset="-128"/>
              <a:cs typeface="+mn-cs"/>
            </a:endParaRPr>
          </a:p>
        </p:txBody>
      </p:sp>
      <p:pic>
        <p:nvPicPr>
          <p:cNvPr id="27" name="Picture 5">
            <a:extLst>
              <a:ext uri="{FF2B5EF4-FFF2-40B4-BE49-F238E27FC236}">
                <a16:creationId xmlns:a16="http://schemas.microsoft.com/office/drawing/2014/main" id="{810DB9C2-5FF2-4CB0-A345-476E29E4010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10115" y="1359551"/>
            <a:ext cx="924555" cy="2240226"/>
          </a:xfrm>
          <a:prstGeom prst="rect">
            <a:avLst/>
          </a:prstGeom>
        </p:spPr>
      </p:pic>
      <p:pic>
        <p:nvPicPr>
          <p:cNvPr id="29" name="Picture 15">
            <a:extLst>
              <a:ext uri="{FF2B5EF4-FFF2-40B4-BE49-F238E27FC236}">
                <a16:creationId xmlns:a16="http://schemas.microsoft.com/office/drawing/2014/main" id="{FFEA236C-C83D-41C0-9ACD-20EBB8D6A2B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610845" y="1359551"/>
            <a:ext cx="924555" cy="2240226"/>
          </a:xfrm>
          <a:prstGeom prst="rect">
            <a:avLst/>
          </a:prstGeom>
        </p:spPr>
      </p:pic>
      <p:pic>
        <p:nvPicPr>
          <p:cNvPr id="30" name="Picture 12">
            <a:extLst>
              <a:ext uri="{FF2B5EF4-FFF2-40B4-BE49-F238E27FC236}">
                <a16:creationId xmlns:a16="http://schemas.microsoft.com/office/drawing/2014/main" id="{FB0D8B1C-28B2-4AF0-B2D1-40B323EF10F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10115" y="3916831"/>
            <a:ext cx="937809" cy="2291167"/>
          </a:xfrm>
          <a:prstGeom prst="rect">
            <a:avLst/>
          </a:prstGeom>
        </p:spPr>
      </p:pic>
      <p:cxnSp>
        <p:nvCxnSpPr>
          <p:cNvPr id="14" name="直線コネクタ 13">
            <a:extLst>
              <a:ext uri="{FF2B5EF4-FFF2-40B4-BE49-F238E27FC236}">
                <a16:creationId xmlns:a16="http://schemas.microsoft.com/office/drawing/2014/main" id="{BB4FB22C-3E8B-480E-8FFE-384358062748}"/>
              </a:ext>
            </a:extLst>
          </p:cNvPr>
          <p:cNvCxnSpPr>
            <a:cxnSpLocks/>
          </p:cNvCxnSpPr>
          <p:nvPr/>
        </p:nvCxnSpPr>
        <p:spPr>
          <a:xfrm flipV="1">
            <a:off x="207755" y="551956"/>
            <a:ext cx="11837375" cy="4591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3" name="図 2">
            <a:extLst>
              <a:ext uri="{FF2B5EF4-FFF2-40B4-BE49-F238E27FC236}">
                <a16:creationId xmlns:a16="http://schemas.microsoft.com/office/drawing/2014/main" id="{AB52BF84-11B9-4C3F-81C4-E5C19F83A89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03402" y="1093775"/>
            <a:ext cx="6362700" cy="5097780"/>
          </a:xfrm>
          <a:prstGeom prst="rect">
            <a:avLst/>
          </a:prstGeom>
        </p:spPr>
      </p:pic>
    </p:spTree>
    <p:extLst>
      <p:ext uri="{BB962C8B-B14F-4D97-AF65-F5344CB8AC3E}">
        <p14:creationId xmlns:p14="http://schemas.microsoft.com/office/powerpoint/2010/main" val="36390117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9B509563-BCA2-4EEA-B915-6FC67897DDAF}"/>
              </a:ext>
            </a:extLst>
          </p:cNvPr>
          <p:cNvSpPr txBox="1"/>
          <p:nvPr/>
        </p:nvSpPr>
        <p:spPr>
          <a:xfrm>
            <a:off x="4073107" y="159881"/>
            <a:ext cx="1792157" cy="408189"/>
          </a:xfrm>
          <a:prstGeom prst="rect">
            <a:avLst/>
          </a:prstGeom>
          <a:noFill/>
        </p:spPr>
        <p:txBody>
          <a:bodyPr wrap="none"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1800" b="0"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植栽プランニング</a:t>
            </a:r>
            <a:endParaRPr kumimoji="1" lang="ja-JP" altLang="en-US" sz="2400" b="0"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endParaRPr>
          </a:p>
        </p:txBody>
      </p:sp>
      <p:sp>
        <p:nvSpPr>
          <p:cNvPr id="8" name="正方形/長方形 7">
            <a:extLst>
              <a:ext uri="{FF2B5EF4-FFF2-40B4-BE49-F238E27FC236}">
                <a16:creationId xmlns:a16="http://schemas.microsoft.com/office/drawing/2014/main" id="{590D414E-F248-4176-963D-56A9A499A307}"/>
              </a:ext>
            </a:extLst>
          </p:cNvPr>
          <p:cNvSpPr/>
          <p:nvPr/>
        </p:nvSpPr>
        <p:spPr>
          <a:xfrm>
            <a:off x="7274046" y="963373"/>
            <a:ext cx="4595813" cy="452431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a:ln>
                  <a:noFill/>
                </a:ln>
                <a:solidFill>
                  <a:prstClr val="black">
                    <a:lumMod val="95000"/>
                    <a:lumOff val="5000"/>
                  </a:prstClr>
                </a:solidFill>
                <a:effectLst/>
                <a:uLnTx/>
                <a:uFillTx/>
                <a:latin typeface="Meiryo UI" panose="020B0604030504040204" pitchFamily="50" charset="-128"/>
                <a:ea typeface="Meiryo UI" panose="020B0604030504040204" pitchFamily="50" charset="-128"/>
                <a:cs typeface="+mn-cs"/>
              </a:rPr>
              <a:t>【Point1】:</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a:ln>
                  <a:noFill/>
                </a:ln>
                <a:solidFill>
                  <a:srgbClr val="595959"/>
                </a:solidFill>
                <a:effectLst/>
                <a:uLnTx/>
                <a:uFillTx/>
                <a:latin typeface="Meiryo UI" panose="020B0604030504040204" pitchFamily="50" charset="-128"/>
                <a:ea typeface="Meiryo UI" panose="020B0604030504040204" pitchFamily="50" charset="-128"/>
                <a:cs typeface="+mn-cs"/>
              </a:rPr>
              <a:t>門柱、植栽、建築とリズミカルな奥行き感を演出するために透け感のある株立ちのモミジをシンボルとしました。</a:t>
            </a:r>
            <a:endParaRPr kumimoji="1" lang="en-US" altLang="ja-JP" sz="1600" b="0" i="0" u="none" strike="noStrike" kern="1200" cap="none" spc="0" normalizeH="0" baseline="0" noProof="0">
              <a:ln>
                <a:noFill/>
              </a:ln>
              <a:solidFill>
                <a:srgbClr val="595959"/>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a:ln>
                <a:noFill/>
              </a:ln>
              <a:solidFill>
                <a:srgbClr val="595959"/>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a:ln>
                  <a:noFill/>
                </a:ln>
                <a:solidFill>
                  <a:srgbClr val="595959"/>
                </a:solidFill>
                <a:effectLst/>
                <a:uLnTx/>
                <a:uFillTx/>
                <a:latin typeface="Meiryo UI" panose="020B0604030504040204" pitchFamily="50" charset="-128"/>
                <a:ea typeface="Meiryo UI" panose="020B0604030504040204" pitchFamily="50" charset="-128"/>
                <a:cs typeface="+mn-cs"/>
              </a:rPr>
              <a:t>FS</a:t>
            </a:r>
            <a:r>
              <a:rPr kumimoji="1" lang="ja-JP" altLang="en-US" sz="1600" b="0" i="0" u="none" strike="noStrike" kern="1200" cap="none" spc="0" normalizeH="0" baseline="0" noProof="0">
                <a:ln>
                  <a:noFill/>
                </a:ln>
                <a:solidFill>
                  <a:srgbClr val="595959"/>
                </a:solidFill>
                <a:effectLst/>
                <a:uLnTx/>
                <a:uFillTx/>
                <a:latin typeface="Meiryo UI" panose="020B0604030504040204" pitchFamily="50" charset="-128"/>
                <a:ea typeface="Meiryo UI" panose="020B0604030504040204" pitchFamily="50" charset="-128"/>
                <a:cs typeface="+mn-cs"/>
              </a:rPr>
              <a:t>の後ろに配したノルウェーカエデは春の緑色から紅葉まで色が美しい樹木です。</a:t>
            </a:r>
            <a:endParaRPr kumimoji="1" lang="en-US" altLang="ja-JP" sz="1600" b="0" i="0" u="none" strike="noStrike" kern="1200" cap="none" spc="0" normalizeH="0" baseline="0" noProof="0">
              <a:ln>
                <a:noFill/>
              </a:ln>
              <a:solidFill>
                <a:srgbClr val="595959"/>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a:ln>
                  <a:noFill/>
                </a:ln>
                <a:solidFill>
                  <a:prstClr val="black">
                    <a:lumMod val="95000"/>
                    <a:lumOff val="5000"/>
                  </a:prstClr>
                </a:solidFill>
                <a:effectLst/>
                <a:uLnTx/>
                <a:uFillTx/>
                <a:latin typeface="Meiryo UI" panose="020B0604030504040204" pitchFamily="50" charset="-128"/>
                <a:ea typeface="Meiryo UI" panose="020B0604030504040204" pitchFamily="50" charset="-128"/>
                <a:cs typeface="+mn-cs"/>
              </a:rPr>
              <a:t>【Point2】</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a:ln>
                  <a:noFill/>
                </a:ln>
                <a:solidFill>
                  <a:srgbClr val="595959"/>
                </a:solidFill>
                <a:effectLst/>
                <a:uLnTx/>
                <a:uFillTx/>
                <a:latin typeface="Meiryo UI" panose="020B0604030504040204" pitchFamily="50" charset="-128"/>
                <a:ea typeface="Meiryo UI" panose="020B0604030504040204" pitchFamily="50" charset="-128"/>
                <a:cs typeface="+mn-cs"/>
              </a:rPr>
              <a:t>足元には葉形がシュシュっとしたグラス系の植物をリズミカルに配し、軽快さを添えています。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a:ln>
                  <a:noFill/>
                </a:ln>
                <a:solidFill>
                  <a:srgbClr val="595959"/>
                </a:solidFill>
                <a:effectLst/>
                <a:uLnTx/>
                <a:uFillTx/>
                <a:latin typeface="Meiryo UI" panose="020B0604030504040204" pitchFamily="50" charset="-128"/>
                <a:ea typeface="Meiryo UI" panose="020B0604030504040204" pitchFamily="50" charset="-128"/>
                <a:cs typeface="+mn-cs"/>
              </a:rPr>
              <a:t>門柱の足元の抜けはアプローチガーデンの奥行き感を</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a:ln>
                  <a:noFill/>
                </a:ln>
                <a:solidFill>
                  <a:srgbClr val="595959"/>
                </a:solidFill>
                <a:effectLst/>
                <a:uLnTx/>
                <a:uFillTx/>
                <a:latin typeface="Meiryo UI" panose="020B0604030504040204" pitchFamily="50" charset="-128"/>
                <a:ea typeface="Meiryo UI" panose="020B0604030504040204" pitchFamily="50" charset="-128"/>
                <a:cs typeface="+mn-cs"/>
              </a:rPr>
              <a:t>担保しています。</a:t>
            </a:r>
            <a:endParaRPr kumimoji="1" lang="en-US" altLang="ja-JP" sz="1600" b="0" i="0" u="none" strike="noStrike" kern="1200" cap="none" spc="0" normalizeH="0" baseline="0" noProof="0">
              <a:ln>
                <a:noFill/>
              </a:ln>
              <a:solidFill>
                <a:srgbClr val="595959"/>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a:ln>
                <a:noFill/>
              </a:ln>
              <a:solidFill>
                <a:srgbClr val="595959"/>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a:ln>
                  <a:noFill/>
                </a:ln>
                <a:solidFill>
                  <a:prstClr val="black">
                    <a:lumMod val="95000"/>
                    <a:lumOff val="5000"/>
                  </a:prstClr>
                </a:solidFill>
                <a:effectLst/>
                <a:uLnTx/>
                <a:uFillTx/>
                <a:latin typeface="Meiryo UI" panose="020B0604030504040204" pitchFamily="50" charset="-128"/>
                <a:ea typeface="Meiryo UI" panose="020B0604030504040204" pitchFamily="50" charset="-128"/>
                <a:cs typeface="+mn-cs"/>
              </a:rPr>
              <a:t>【Point3】</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a:ln>
                  <a:noFill/>
                </a:ln>
                <a:solidFill>
                  <a:srgbClr val="595959"/>
                </a:solidFill>
                <a:effectLst/>
                <a:uLnTx/>
                <a:uFillTx/>
                <a:latin typeface="Meiryo UI" panose="020B0604030504040204" pitchFamily="50" charset="-128"/>
                <a:ea typeface="Meiryo UI" panose="020B0604030504040204" pitchFamily="50" charset="-128"/>
                <a:cs typeface="+mn-cs"/>
              </a:rPr>
              <a:t>砂利は少し大きめの白い色がシンプルで、グラスの形が活きます。</a:t>
            </a:r>
            <a:endParaRPr kumimoji="1" lang="en-US" altLang="ja-JP" sz="1600" b="0" i="0" u="none" strike="noStrike" kern="1200" cap="none" spc="0" normalizeH="0" baseline="0" noProof="0">
              <a:ln>
                <a:noFill/>
              </a:ln>
              <a:solidFill>
                <a:srgbClr val="595959"/>
              </a:solidFill>
              <a:effectLst/>
              <a:uLnTx/>
              <a:uFillTx/>
              <a:latin typeface="Meiryo UI" panose="020B0604030504040204" pitchFamily="50" charset="-128"/>
              <a:ea typeface="Meiryo UI" panose="020B0604030504040204" pitchFamily="50" charset="-128"/>
              <a:cs typeface="+mn-cs"/>
            </a:endParaRPr>
          </a:p>
        </p:txBody>
      </p:sp>
      <p:sp>
        <p:nvSpPr>
          <p:cNvPr id="10" name="テキスト ボックス 9">
            <a:extLst>
              <a:ext uri="{FF2B5EF4-FFF2-40B4-BE49-F238E27FC236}">
                <a16:creationId xmlns:a16="http://schemas.microsoft.com/office/drawing/2014/main" id="{2EB84578-BC83-416B-992F-7CB6F90457E9}"/>
              </a:ext>
            </a:extLst>
          </p:cNvPr>
          <p:cNvSpPr txBox="1"/>
          <p:nvPr/>
        </p:nvSpPr>
        <p:spPr>
          <a:xfrm>
            <a:off x="322141" y="159881"/>
            <a:ext cx="3888757" cy="408189"/>
          </a:xfrm>
          <a:prstGeom prst="rect">
            <a:avLst/>
          </a:prstGeom>
          <a:noFill/>
        </p:spPr>
        <p:txBody>
          <a:bodyPr wrap="none"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1" lang="en-US" altLang="ja-JP" sz="1400" b="1"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STYLE</a:t>
            </a:r>
            <a:r>
              <a:rPr kumimoji="1" lang="ja-JP" altLang="en-US" sz="1400" b="1"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 </a:t>
            </a:r>
            <a:r>
              <a:rPr kumimoji="1" lang="en-US" altLang="ja-JP" sz="1400" b="1"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03</a:t>
            </a:r>
            <a:r>
              <a:rPr kumimoji="1" lang="ja-JP" altLang="en-US" sz="1400" b="1"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  </a:t>
            </a:r>
            <a:r>
              <a:rPr kumimoji="1" lang="en-US" altLang="ja-JP" sz="1800" b="1"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【MINIMAL</a:t>
            </a:r>
            <a:r>
              <a:rPr kumimoji="1" lang="ja-JP" altLang="en-US" sz="1800" b="1"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 </a:t>
            </a:r>
            <a:r>
              <a:rPr kumimoji="1" lang="en-US" altLang="ja-JP" sz="1800" b="1"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STYLE】 </a:t>
            </a:r>
            <a:endParaRPr kumimoji="1" lang="ja-JP" altLang="en-US" sz="1800" b="1"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endParaRPr>
          </a:p>
        </p:txBody>
      </p:sp>
      <p:cxnSp>
        <p:nvCxnSpPr>
          <p:cNvPr id="12" name="直線コネクタ 11">
            <a:extLst>
              <a:ext uri="{FF2B5EF4-FFF2-40B4-BE49-F238E27FC236}">
                <a16:creationId xmlns:a16="http://schemas.microsoft.com/office/drawing/2014/main" id="{68027F8E-225D-4EEC-B5E9-7003DE575063}"/>
              </a:ext>
            </a:extLst>
          </p:cNvPr>
          <p:cNvCxnSpPr>
            <a:cxnSpLocks/>
          </p:cNvCxnSpPr>
          <p:nvPr/>
        </p:nvCxnSpPr>
        <p:spPr>
          <a:xfrm flipV="1">
            <a:off x="207755" y="551956"/>
            <a:ext cx="11837375" cy="4591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7" name="正方形/長方形 36">
            <a:extLst>
              <a:ext uri="{FF2B5EF4-FFF2-40B4-BE49-F238E27FC236}">
                <a16:creationId xmlns:a16="http://schemas.microsoft.com/office/drawing/2014/main" id="{F3A14D8D-6D91-4E17-9553-B40B7D188747}"/>
              </a:ext>
            </a:extLst>
          </p:cNvPr>
          <p:cNvSpPr/>
          <p:nvPr/>
        </p:nvSpPr>
        <p:spPr>
          <a:xfrm>
            <a:off x="7274047" y="5973561"/>
            <a:ext cx="4595812" cy="765402"/>
          </a:xfrm>
          <a:prstGeom prst="rect">
            <a:avLst/>
          </a:prstGeom>
          <a:solidFill>
            <a:schemeClr val="bg1"/>
          </a:solidFill>
          <a:ln>
            <a:solidFill>
              <a:schemeClr val="accent6">
                <a:lumMod val="75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a:ln>
                  <a:noFill/>
                </a:ln>
                <a:solidFill>
                  <a:srgbClr val="70AD47">
                    <a:lumMod val="75000"/>
                  </a:srgbClr>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a:ln>
                  <a:noFill/>
                </a:ln>
                <a:solidFill>
                  <a:srgbClr val="70AD47">
                    <a:lumMod val="75000"/>
                  </a:srgbClr>
                </a:solidFill>
                <a:effectLst/>
                <a:uLnTx/>
                <a:uFillTx/>
                <a:latin typeface="Meiryo UI" panose="020B0604030504040204" pitchFamily="50" charset="-128"/>
                <a:ea typeface="Meiryo UI" panose="020B0604030504040204" pitchFamily="50" charset="-128"/>
                <a:cs typeface="+mn-cs"/>
              </a:rPr>
              <a:t>植栽プランは前ページの</a:t>
            </a:r>
            <a:r>
              <a:rPr kumimoji="1" lang="en-US" altLang="ja-JP" sz="1400" b="0" i="0" u="none" strike="noStrike" kern="1200" cap="none" spc="0" normalizeH="0" baseline="0" noProof="0">
                <a:ln>
                  <a:noFill/>
                </a:ln>
                <a:solidFill>
                  <a:srgbClr val="70AD47">
                    <a:lumMod val="75000"/>
                  </a:srgbClr>
                </a:solidFill>
                <a:effectLst/>
                <a:uLnTx/>
                <a:uFillTx/>
                <a:latin typeface="Meiryo UI" panose="020B0604030504040204" pitchFamily="50" charset="-128"/>
                <a:ea typeface="Meiryo UI" panose="020B0604030504040204" pitchFamily="50" charset="-128"/>
                <a:cs typeface="+mn-cs"/>
              </a:rPr>
              <a:t>CG</a:t>
            </a:r>
            <a:r>
              <a:rPr kumimoji="1" lang="ja-JP" altLang="en-US" sz="1400" b="0" i="0" u="none" strike="noStrike" kern="1200" cap="none" spc="0" normalizeH="0" baseline="0" noProof="0">
                <a:ln>
                  <a:noFill/>
                </a:ln>
                <a:solidFill>
                  <a:srgbClr val="70AD47">
                    <a:lumMod val="75000"/>
                  </a:srgbClr>
                </a:solidFill>
                <a:effectLst/>
                <a:uLnTx/>
                <a:uFillTx/>
                <a:latin typeface="Meiryo UI" panose="020B0604030504040204" pitchFamily="50" charset="-128"/>
                <a:ea typeface="Meiryo UI" panose="020B0604030504040204" pitchFamily="50" charset="-128"/>
                <a:cs typeface="+mn-cs"/>
              </a:rPr>
              <a:t>画像とは異なります。</a:t>
            </a:r>
            <a:endParaRPr kumimoji="1" lang="en-US" altLang="ja-JP" sz="1400" b="0" i="0" u="none" strike="noStrike" kern="1200" cap="none" spc="0" normalizeH="0" baseline="0" noProof="0">
              <a:ln>
                <a:noFill/>
              </a:ln>
              <a:solidFill>
                <a:srgbClr val="70AD47">
                  <a:lumMod val="75000"/>
                </a:srgbClr>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srgbClr val="70AD47">
                    <a:lumMod val="75000"/>
                  </a:srgbClr>
                </a:solidFill>
                <a:effectLst/>
                <a:uLnTx/>
                <a:uFillTx/>
                <a:latin typeface="Meiryo UI" panose="020B0604030504040204" pitchFamily="50" charset="-128"/>
                <a:ea typeface="Meiryo UI" panose="020B0604030504040204" pitchFamily="50" charset="-128"/>
                <a:cs typeface="+mn-cs"/>
              </a:rPr>
              <a:t>本ページでは素敵なファサード空間づくりに欠かせない植栽の</a:t>
            </a:r>
            <a:endParaRPr kumimoji="1" lang="en-US" altLang="ja-JP" sz="1400" b="0" i="0" u="none" strike="noStrike" kern="1200" cap="none" spc="0" normalizeH="0" baseline="0" noProof="0">
              <a:ln>
                <a:noFill/>
              </a:ln>
              <a:solidFill>
                <a:srgbClr val="70AD47">
                  <a:lumMod val="75000"/>
                </a:srgbClr>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srgbClr val="70AD47">
                    <a:lumMod val="75000"/>
                  </a:srgbClr>
                </a:solidFill>
                <a:effectLst/>
                <a:uLnTx/>
                <a:uFillTx/>
                <a:latin typeface="Meiryo UI" panose="020B0604030504040204" pitchFamily="50" charset="-128"/>
                <a:ea typeface="Meiryo UI" panose="020B0604030504040204" pitchFamily="50" charset="-128"/>
                <a:cs typeface="+mn-cs"/>
              </a:rPr>
              <a:t>選択ポイントをお伝えしています。</a:t>
            </a:r>
          </a:p>
        </p:txBody>
      </p:sp>
      <p:pic>
        <p:nvPicPr>
          <p:cNvPr id="4" name="図 3">
            <a:extLst>
              <a:ext uri="{FF2B5EF4-FFF2-40B4-BE49-F238E27FC236}">
                <a16:creationId xmlns:a16="http://schemas.microsoft.com/office/drawing/2014/main" id="{BC62AF14-A46B-4B14-8456-896521A2D412}"/>
              </a:ext>
            </a:extLst>
          </p:cNvPr>
          <p:cNvPicPr>
            <a:picLocks noChangeAspect="1"/>
          </p:cNvPicPr>
          <p:nvPr/>
        </p:nvPicPr>
        <p:blipFill>
          <a:blip r:embed="rId2"/>
          <a:stretch>
            <a:fillRect/>
          </a:stretch>
        </p:blipFill>
        <p:spPr>
          <a:xfrm>
            <a:off x="0" y="706137"/>
            <a:ext cx="7274046" cy="6178631"/>
          </a:xfrm>
          <a:prstGeom prst="rect">
            <a:avLst/>
          </a:prstGeom>
        </p:spPr>
      </p:pic>
    </p:spTree>
    <p:extLst>
      <p:ext uri="{BB962C8B-B14F-4D97-AF65-F5344CB8AC3E}">
        <p14:creationId xmlns:p14="http://schemas.microsoft.com/office/powerpoint/2010/main" val="11976620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EDF3F6AA-6E8D-480C-89BD-0BC90B361324}"/>
              </a:ext>
            </a:extLst>
          </p:cNvPr>
          <p:cNvSpPr txBox="1"/>
          <p:nvPr/>
        </p:nvSpPr>
        <p:spPr>
          <a:xfrm>
            <a:off x="4132000" y="159881"/>
            <a:ext cx="2168542" cy="408189"/>
          </a:xfrm>
          <a:prstGeom prst="rect">
            <a:avLst/>
          </a:prstGeom>
          <a:noFill/>
        </p:spPr>
        <p:txBody>
          <a:bodyPr wrap="none"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1800" b="0"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植栽イメージ</a:t>
            </a:r>
            <a:r>
              <a:rPr kumimoji="1" lang="en-US" altLang="ja-JP" sz="1800" b="0"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Photo</a:t>
            </a:r>
            <a:endParaRPr kumimoji="1" lang="ja-JP" altLang="en-US" sz="2400" b="0"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endParaRPr>
          </a:p>
        </p:txBody>
      </p:sp>
      <p:sp>
        <p:nvSpPr>
          <p:cNvPr id="8" name="テキスト ボックス 7">
            <a:extLst>
              <a:ext uri="{FF2B5EF4-FFF2-40B4-BE49-F238E27FC236}">
                <a16:creationId xmlns:a16="http://schemas.microsoft.com/office/drawing/2014/main" id="{3E0A0241-A39F-41E8-BCE5-E9B0EEF7B183}"/>
              </a:ext>
            </a:extLst>
          </p:cNvPr>
          <p:cNvSpPr txBox="1"/>
          <p:nvPr/>
        </p:nvSpPr>
        <p:spPr>
          <a:xfrm>
            <a:off x="322141" y="159881"/>
            <a:ext cx="3888757" cy="408189"/>
          </a:xfrm>
          <a:prstGeom prst="rect">
            <a:avLst/>
          </a:prstGeom>
          <a:noFill/>
        </p:spPr>
        <p:txBody>
          <a:bodyPr wrap="none"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1" lang="en-US" altLang="ja-JP" sz="1400" b="1"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STYLE</a:t>
            </a:r>
            <a:r>
              <a:rPr kumimoji="1" lang="ja-JP" altLang="en-US" sz="1400" b="1"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 </a:t>
            </a:r>
            <a:r>
              <a:rPr kumimoji="1" lang="en-US" altLang="ja-JP" sz="1400" b="1"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03</a:t>
            </a:r>
            <a:r>
              <a:rPr kumimoji="1" lang="ja-JP" altLang="en-US" sz="1400" b="1"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  </a:t>
            </a:r>
            <a:r>
              <a:rPr kumimoji="1" lang="en-US" altLang="ja-JP" sz="1800" b="1"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【MINIMAL</a:t>
            </a:r>
            <a:r>
              <a:rPr kumimoji="1" lang="ja-JP" altLang="en-US" sz="1800" b="1"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 </a:t>
            </a:r>
            <a:r>
              <a:rPr kumimoji="1" lang="en-US" altLang="ja-JP" sz="1800" b="1"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STYLE】 </a:t>
            </a:r>
            <a:endParaRPr kumimoji="1" lang="ja-JP" altLang="en-US" sz="1800" b="1"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endParaRPr>
          </a:p>
        </p:txBody>
      </p:sp>
      <p:cxnSp>
        <p:nvCxnSpPr>
          <p:cNvPr id="9" name="直線コネクタ 8">
            <a:extLst>
              <a:ext uri="{FF2B5EF4-FFF2-40B4-BE49-F238E27FC236}">
                <a16:creationId xmlns:a16="http://schemas.microsoft.com/office/drawing/2014/main" id="{40EF8A45-3FF0-4E9D-8076-BCF0B0794924}"/>
              </a:ext>
            </a:extLst>
          </p:cNvPr>
          <p:cNvCxnSpPr>
            <a:cxnSpLocks/>
          </p:cNvCxnSpPr>
          <p:nvPr/>
        </p:nvCxnSpPr>
        <p:spPr>
          <a:xfrm flipV="1">
            <a:off x="207755" y="551956"/>
            <a:ext cx="11837375" cy="4591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正方形/長方形 19">
            <a:extLst>
              <a:ext uri="{FF2B5EF4-FFF2-40B4-BE49-F238E27FC236}">
                <a16:creationId xmlns:a16="http://schemas.microsoft.com/office/drawing/2014/main" id="{6A4D800A-AD63-43B1-8334-680465EB9BDB}"/>
              </a:ext>
            </a:extLst>
          </p:cNvPr>
          <p:cNvSpPr/>
          <p:nvPr/>
        </p:nvSpPr>
        <p:spPr>
          <a:xfrm>
            <a:off x="207755" y="3630088"/>
            <a:ext cx="1619199" cy="35325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rtlCol="0" anchor="ctr"/>
          <a:lstStyle/>
          <a:p>
            <a:pPr lvl="0">
              <a:defRPr/>
            </a:pPr>
            <a:r>
              <a:rPr lang="ja-JP" altLang="en-US" sz="1100">
                <a:solidFill>
                  <a:schemeClr val="tx1"/>
                </a:solidFill>
                <a:latin typeface="Meiryo UI" panose="020B0604030504040204" pitchFamily="50" charset="-128"/>
                <a:ea typeface="Meiryo UI" panose="020B0604030504040204" pitchFamily="50" charset="-128"/>
              </a:rPr>
              <a:t>ノルウェーカエデ</a:t>
            </a:r>
            <a:endParaRPr kumimoji="1" lang="en-US" altLang="ja-JP" sz="110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mn-cs"/>
            </a:endParaRPr>
          </a:p>
        </p:txBody>
      </p:sp>
      <p:sp>
        <p:nvSpPr>
          <p:cNvPr id="21" name="正方形/長方形 20">
            <a:extLst>
              <a:ext uri="{FF2B5EF4-FFF2-40B4-BE49-F238E27FC236}">
                <a16:creationId xmlns:a16="http://schemas.microsoft.com/office/drawing/2014/main" id="{C13E85FD-E320-4E41-B833-BB7561C0DB74}"/>
              </a:ext>
            </a:extLst>
          </p:cNvPr>
          <p:cNvSpPr/>
          <p:nvPr/>
        </p:nvSpPr>
        <p:spPr>
          <a:xfrm>
            <a:off x="2346044" y="3630088"/>
            <a:ext cx="1619199" cy="35325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rtlCol="0" anchor="ctr"/>
          <a:lstStyle/>
          <a:p>
            <a:pPr lvl="0">
              <a:defRPr/>
            </a:pPr>
            <a:r>
              <a:rPr lang="ja-JP" altLang="en-US" sz="1100">
                <a:solidFill>
                  <a:schemeClr val="tx1"/>
                </a:solidFill>
                <a:latin typeface="Meiryo UI" panose="020B0604030504040204" pitchFamily="50" charset="-128"/>
                <a:ea typeface="Meiryo UI" panose="020B0604030504040204" pitchFamily="50" charset="-128"/>
              </a:rPr>
              <a:t>モミジ</a:t>
            </a:r>
            <a:endParaRPr kumimoji="1" lang="en-US" altLang="ja-JP" sz="110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mn-cs"/>
            </a:endParaRPr>
          </a:p>
        </p:txBody>
      </p:sp>
      <p:sp>
        <p:nvSpPr>
          <p:cNvPr id="22" name="正方形/長方形 21">
            <a:extLst>
              <a:ext uri="{FF2B5EF4-FFF2-40B4-BE49-F238E27FC236}">
                <a16:creationId xmlns:a16="http://schemas.microsoft.com/office/drawing/2014/main" id="{F8866AA1-C534-42AB-9D75-644852C7FEB8}"/>
              </a:ext>
            </a:extLst>
          </p:cNvPr>
          <p:cNvSpPr/>
          <p:nvPr/>
        </p:nvSpPr>
        <p:spPr>
          <a:xfrm>
            <a:off x="5328395" y="3630088"/>
            <a:ext cx="1619199" cy="35325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rtlCol="0" anchor="ctr"/>
          <a:lstStyle/>
          <a:p>
            <a:pPr lvl="0">
              <a:defRPr/>
            </a:pPr>
            <a:r>
              <a:rPr lang="ja-JP" altLang="en-US" sz="1100">
                <a:solidFill>
                  <a:schemeClr val="tx1"/>
                </a:solidFill>
                <a:latin typeface="Meiryo UI" panose="020B0604030504040204" pitchFamily="50" charset="-128"/>
                <a:ea typeface="Meiryo UI" panose="020B0604030504040204" pitchFamily="50" charset="-128"/>
              </a:rPr>
              <a:t>パンパスグラス</a:t>
            </a:r>
            <a:endParaRPr kumimoji="1" lang="en-US" altLang="ja-JP" sz="110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mn-cs"/>
            </a:endParaRPr>
          </a:p>
        </p:txBody>
      </p:sp>
      <p:sp>
        <p:nvSpPr>
          <p:cNvPr id="23" name="正方形/長方形 22">
            <a:extLst>
              <a:ext uri="{FF2B5EF4-FFF2-40B4-BE49-F238E27FC236}">
                <a16:creationId xmlns:a16="http://schemas.microsoft.com/office/drawing/2014/main" id="{57E7D698-88A6-4B6F-B1B8-596A8FE8216C}"/>
              </a:ext>
            </a:extLst>
          </p:cNvPr>
          <p:cNvSpPr/>
          <p:nvPr/>
        </p:nvSpPr>
        <p:spPr>
          <a:xfrm>
            <a:off x="7621428" y="3630088"/>
            <a:ext cx="1619199" cy="35325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rtlCol="0" anchor="ctr"/>
          <a:lstStyle/>
          <a:p>
            <a:pPr lvl="0">
              <a:defRPr/>
            </a:pPr>
            <a:r>
              <a:rPr lang="ja-JP" altLang="en-US" sz="1100">
                <a:solidFill>
                  <a:schemeClr val="tx1"/>
                </a:solidFill>
                <a:latin typeface="Meiryo UI" panose="020B0604030504040204" pitchFamily="50" charset="-128"/>
                <a:ea typeface="Meiryo UI" panose="020B0604030504040204" pitchFamily="50" charset="-128"/>
              </a:rPr>
              <a:t>ポップブッシュ</a:t>
            </a:r>
            <a:endParaRPr kumimoji="1" lang="en-US" altLang="ja-JP" sz="110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mn-cs"/>
            </a:endParaRPr>
          </a:p>
        </p:txBody>
      </p:sp>
      <p:sp>
        <p:nvSpPr>
          <p:cNvPr id="24" name="正方形/長方形 23">
            <a:extLst>
              <a:ext uri="{FF2B5EF4-FFF2-40B4-BE49-F238E27FC236}">
                <a16:creationId xmlns:a16="http://schemas.microsoft.com/office/drawing/2014/main" id="{00A2C195-6297-4335-9C7F-68FFF4C7BC4E}"/>
              </a:ext>
            </a:extLst>
          </p:cNvPr>
          <p:cNvSpPr/>
          <p:nvPr/>
        </p:nvSpPr>
        <p:spPr>
          <a:xfrm>
            <a:off x="9815988" y="3630088"/>
            <a:ext cx="1619199" cy="35325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rtlCol="0" anchor="ctr"/>
          <a:lstStyle/>
          <a:p>
            <a:pPr lvl="0">
              <a:defRPr/>
            </a:pPr>
            <a:r>
              <a:rPr lang="ja-JP" altLang="en-US" sz="1100">
                <a:solidFill>
                  <a:schemeClr val="tx1"/>
                </a:solidFill>
                <a:latin typeface="Meiryo UI" panose="020B0604030504040204" pitchFamily="50" charset="-128"/>
                <a:ea typeface="Meiryo UI" panose="020B0604030504040204" pitchFamily="50" charset="-128"/>
              </a:rPr>
              <a:t>ニューサイラン</a:t>
            </a:r>
            <a:endParaRPr kumimoji="1" lang="en-US" altLang="ja-JP" sz="110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mn-cs"/>
            </a:endParaRPr>
          </a:p>
        </p:txBody>
      </p:sp>
      <p:sp>
        <p:nvSpPr>
          <p:cNvPr id="25" name="正方形/長方形 24">
            <a:extLst>
              <a:ext uri="{FF2B5EF4-FFF2-40B4-BE49-F238E27FC236}">
                <a16:creationId xmlns:a16="http://schemas.microsoft.com/office/drawing/2014/main" id="{486B491A-8E54-43F4-99B9-794BA968CA3B}"/>
              </a:ext>
            </a:extLst>
          </p:cNvPr>
          <p:cNvSpPr/>
          <p:nvPr/>
        </p:nvSpPr>
        <p:spPr>
          <a:xfrm>
            <a:off x="268886" y="6288881"/>
            <a:ext cx="1619199" cy="35325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rtlCol="0" anchor="ctr"/>
          <a:lstStyle/>
          <a:p>
            <a:pPr lvl="0">
              <a:defRPr/>
            </a:pPr>
            <a:r>
              <a:rPr lang="ja-JP" altLang="en-US" sz="1100">
                <a:solidFill>
                  <a:schemeClr val="tx1"/>
                </a:solidFill>
                <a:latin typeface="Meiryo UI" panose="020B0604030504040204" pitchFamily="50" charset="-128"/>
                <a:ea typeface="Meiryo UI" panose="020B0604030504040204" pitchFamily="50" charset="-128"/>
              </a:rPr>
              <a:t>カレックスエバーゴールド</a:t>
            </a:r>
            <a:endParaRPr kumimoji="1" lang="en-US" altLang="ja-JP" sz="110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mn-cs"/>
            </a:endParaRPr>
          </a:p>
        </p:txBody>
      </p:sp>
      <p:sp>
        <p:nvSpPr>
          <p:cNvPr id="26" name="正方形/長方形 25">
            <a:extLst>
              <a:ext uri="{FF2B5EF4-FFF2-40B4-BE49-F238E27FC236}">
                <a16:creationId xmlns:a16="http://schemas.microsoft.com/office/drawing/2014/main" id="{3B0F2F7D-AF62-4136-B11D-8340463578CE}"/>
              </a:ext>
            </a:extLst>
          </p:cNvPr>
          <p:cNvSpPr/>
          <p:nvPr/>
        </p:nvSpPr>
        <p:spPr>
          <a:xfrm>
            <a:off x="3349711" y="6288881"/>
            <a:ext cx="1619199" cy="35325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rtlCol="0" anchor="ctr"/>
          <a:lstStyle/>
          <a:p>
            <a:pPr lvl="0">
              <a:defRPr/>
            </a:pPr>
            <a:r>
              <a:rPr lang="ja-JP" altLang="en-US" sz="1100">
                <a:solidFill>
                  <a:schemeClr val="tx1"/>
                </a:solidFill>
                <a:latin typeface="Meiryo UI" panose="020B0604030504040204" pitchFamily="50" charset="-128"/>
                <a:ea typeface="Meiryo UI" panose="020B0604030504040204" pitchFamily="50" charset="-128"/>
              </a:rPr>
              <a:t>リュウゼツラン</a:t>
            </a:r>
            <a:endParaRPr kumimoji="1" lang="en-US" altLang="ja-JP" sz="110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mn-cs"/>
            </a:endParaRPr>
          </a:p>
        </p:txBody>
      </p:sp>
      <p:sp>
        <p:nvSpPr>
          <p:cNvPr id="27" name="正方形/長方形 26">
            <a:extLst>
              <a:ext uri="{FF2B5EF4-FFF2-40B4-BE49-F238E27FC236}">
                <a16:creationId xmlns:a16="http://schemas.microsoft.com/office/drawing/2014/main" id="{A4DD947A-0AD2-4404-89AD-18771A6D1954}"/>
              </a:ext>
            </a:extLst>
          </p:cNvPr>
          <p:cNvSpPr/>
          <p:nvPr/>
        </p:nvSpPr>
        <p:spPr>
          <a:xfrm>
            <a:off x="6078844" y="6288881"/>
            <a:ext cx="1619199" cy="35325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rtlCol="0" anchor="ctr"/>
          <a:lstStyle/>
          <a:p>
            <a:pPr lvl="0">
              <a:defRPr/>
            </a:pPr>
            <a:r>
              <a:rPr lang="ja-JP" altLang="en-US" sz="1100">
                <a:solidFill>
                  <a:schemeClr val="tx1"/>
                </a:solidFill>
                <a:latin typeface="Meiryo UI" panose="020B0604030504040204" pitchFamily="50" charset="-128"/>
                <a:ea typeface="Meiryo UI" panose="020B0604030504040204" pitchFamily="50" charset="-128"/>
              </a:rPr>
              <a:t>アサギリソウ</a:t>
            </a:r>
            <a:endParaRPr kumimoji="1" lang="en-US" altLang="ja-JP" sz="110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mn-cs"/>
            </a:endParaRPr>
          </a:p>
        </p:txBody>
      </p:sp>
      <p:sp>
        <p:nvSpPr>
          <p:cNvPr id="28" name="正方形/長方形 27">
            <a:extLst>
              <a:ext uri="{FF2B5EF4-FFF2-40B4-BE49-F238E27FC236}">
                <a16:creationId xmlns:a16="http://schemas.microsoft.com/office/drawing/2014/main" id="{BF5695F3-1835-42E6-890C-EBE359AB4677}"/>
              </a:ext>
            </a:extLst>
          </p:cNvPr>
          <p:cNvSpPr/>
          <p:nvPr/>
        </p:nvSpPr>
        <p:spPr>
          <a:xfrm>
            <a:off x="8920518" y="6288881"/>
            <a:ext cx="1619199" cy="35325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rtlCol="0" anchor="ctr"/>
          <a:lstStyle/>
          <a:p>
            <a:pPr lvl="0">
              <a:defRPr/>
            </a:pPr>
            <a:r>
              <a:rPr lang="ja-JP" altLang="en-US" sz="1100">
                <a:solidFill>
                  <a:schemeClr val="tx1"/>
                </a:solidFill>
                <a:latin typeface="Meiryo UI" panose="020B0604030504040204" pitchFamily="50" charset="-128"/>
                <a:ea typeface="Meiryo UI" panose="020B0604030504040204" pitchFamily="50" charset="-128"/>
              </a:rPr>
              <a:t>フェスツカグラウカ</a:t>
            </a:r>
            <a:endParaRPr kumimoji="1" lang="en-US" altLang="ja-JP" sz="110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mn-cs"/>
            </a:endParaRPr>
          </a:p>
        </p:txBody>
      </p:sp>
      <p:pic>
        <p:nvPicPr>
          <p:cNvPr id="11" name="図 10">
            <a:extLst>
              <a:ext uri="{FF2B5EF4-FFF2-40B4-BE49-F238E27FC236}">
                <a16:creationId xmlns:a16="http://schemas.microsoft.com/office/drawing/2014/main" id="{B17BEE28-F4A7-40F6-9328-C9A50ECBE3E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6884" y="818308"/>
            <a:ext cx="1950720" cy="2811780"/>
          </a:xfrm>
          <a:prstGeom prst="rect">
            <a:avLst/>
          </a:prstGeom>
        </p:spPr>
      </p:pic>
      <p:pic>
        <p:nvPicPr>
          <p:cNvPr id="12" name="図 11">
            <a:extLst>
              <a:ext uri="{FF2B5EF4-FFF2-40B4-BE49-F238E27FC236}">
                <a16:creationId xmlns:a16="http://schemas.microsoft.com/office/drawing/2014/main" id="{256F6531-72B8-4298-BD7B-ECD7C722C68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83299" y="818308"/>
            <a:ext cx="2819400" cy="2811780"/>
          </a:xfrm>
          <a:prstGeom prst="rect">
            <a:avLst/>
          </a:prstGeom>
        </p:spPr>
      </p:pic>
      <p:pic>
        <p:nvPicPr>
          <p:cNvPr id="13" name="図 12">
            <a:extLst>
              <a:ext uri="{FF2B5EF4-FFF2-40B4-BE49-F238E27FC236}">
                <a16:creationId xmlns:a16="http://schemas.microsoft.com/office/drawing/2014/main" id="{CF7185AE-A054-4599-A273-237051F684A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47586" y="814377"/>
            <a:ext cx="2125980" cy="2811780"/>
          </a:xfrm>
          <a:prstGeom prst="rect">
            <a:avLst/>
          </a:prstGeom>
        </p:spPr>
      </p:pic>
      <p:pic>
        <p:nvPicPr>
          <p:cNvPr id="15" name="図 14">
            <a:extLst>
              <a:ext uri="{FF2B5EF4-FFF2-40B4-BE49-F238E27FC236}">
                <a16:creationId xmlns:a16="http://schemas.microsoft.com/office/drawing/2014/main" id="{BEEEE593-9F4A-4095-BEF2-839CE0089B9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612412" y="814377"/>
            <a:ext cx="2103120" cy="2827020"/>
          </a:xfrm>
          <a:prstGeom prst="rect">
            <a:avLst/>
          </a:prstGeom>
        </p:spPr>
      </p:pic>
      <p:pic>
        <p:nvPicPr>
          <p:cNvPr id="16" name="図 15">
            <a:extLst>
              <a:ext uri="{FF2B5EF4-FFF2-40B4-BE49-F238E27FC236}">
                <a16:creationId xmlns:a16="http://schemas.microsoft.com/office/drawing/2014/main" id="{ACAAC674-7AD8-4CAC-8B48-4FA9A43E55D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854378" y="844857"/>
            <a:ext cx="1859280" cy="2796540"/>
          </a:xfrm>
          <a:prstGeom prst="rect">
            <a:avLst/>
          </a:prstGeom>
        </p:spPr>
      </p:pic>
      <p:pic>
        <p:nvPicPr>
          <p:cNvPr id="17" name="図 16">
            <a:extLst>
              <a:ext uri="{FF2B5EF4-FFF2-40B4-BE49-F238E27FC236}">
                <a16:creationId xmlns:a16="http://schemas.microsoft.com/office/drawing/2014/main" id="{E0AF8DDF-9375-4A4A-B7FD-7325F780CCC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15939" y="4261961"/>
            <a:ext cx="2926080" cy="2042160"/>
          </a:xfrm>
          <a:prstGeom prst="rect">
            <a:avLst/>
          </a:prstGeom>
        </p:spPr>
      </p:pic>
      <p:pic>
        <p:nvPicPr>
          <p:cNvPr id="19" name="図 18">
            <a:extLst>
              <a:ext uri="{FF2B5EF4-FFF2-40B4-BE49-F238E27FC236}">
                <a16:creationId xmlns:a16="http://schemas.microsoft.com/office/drawing/2014/main" id="{2FF6B776-A281-4607-8EAA-41539B7824B0}"/>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396280" y="4259640"/>
            <a:ext cx="2560320" cy="2019300"/>
          </a:xfrm>
          <a:prstGeom prst="rect">
            <a:avLst/>
          </a:prstGeom>
        </p:spPr>
      </p:pic>
      <p:pic>
        <p:nvPicPr>
          <p:cNvPr id="30" name="図 29">
            <a:extLst>
              <a:ext uri="{FF2B5EF4-FFF2-40B4-BE49-F238E27FC236}">
                <a16:creationId xmlns:a16="http://schemas.microsoft.com/office/drawing/2014/main" id="{5BAD6EE3-A696-4985-BEB4-18CE2B79DA0B}"/>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107136" y="4258342"/>
            <a:ext cx="2743200" cy="2019300"/>
          </a:xfrm>
          <a:prstGeom prst="rect">
            <a:avLst/>
          </a:prstGeom>
        </p:spPr>
      </p:pic>
      <p:pic>
        <p:nvPicPr>
          <p:cNvPr id="31" name="図 30">
            <a:extLst>
              <a:ext uri="{FF2B5EF4-FFF2-40B4-BE49-F238E27FC236}">
                <a16:creationId xmlns:a16="http://schemas.microsoft.com/office/drawing/2014/main" id="{30F77633-46E3-4954-B7E1-9AB3AA6405C9}"/>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991159" y="4258342"/>
            <a:ext cx="2735580" cy="2019300"/>
          </a:xfrm>
          <a:prstGeom prst="rect">
            <a:avLst/>
          </a:prstGeom>
        </p:spPr>
      </p:pic>
    </p:spTree>
    <p:extLst>
      <p:ext uri="{BB962C8B-B14F-4D97-AF65-F5344CB8AC3E}">
        <p14:creationId xmlns:p14="http://schemas.microsoft.com/office/powerpoint/2010/main" val="4386077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28295DA4-BBE5-4252-87D9-F08C52D9BFC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4906" y="804388"/>
            <a:ext cx="5212080" cy="4152900"/>
          </a:xfrm>
          <a:prstGeom prst="rect">
            <a:avLst/>
          </a:prstGeom>
        </p:spPr>
      </p:pic>
      <p:pic>
        <p:nvPicPr>
          <p:cNvPr id="38" name="図 37" descr="家具, テーブル, チェアー が含まれている画像&#10;&#10;自動的に生成された説明">
            <a:extLst>
              <a:ext uri="{FF2B5EF4-FFF2-40B4-BE49-F238E27FC236}">
                <a16:creationId xmlns:a16="http://schemas.microsoft.com/office/drawing/2014/main" id="{C93D2FA1-DF20-4E13-9108-3E15993B36D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0685444" y="2231661"/>
            <a:ext cx="1071427" cy="2410711"/>
          </a:xfrm>
          <a:prstGeom prst="rect">
            <a:avLst/>
          </a:prstGeom>
        </p:spPr>
      </p:pic>
      <p:sp>
        <p:nvSpPr>
          <p:cNvPr id="12" name="Rectangle 62">
            <a:extLst>
              <a:ext uri="{FF2B5EF4-FFF2-40B4-BE49-F238E27FC236}">
                <a16:creationId xmlns:a16="http://schemas.microsoft.com/office/drawing/2014/main" id="{4ECE7F6B-BC84-4683-B8F4-2425547A84E1}"/>
              </a:ext>
            </a:extLst>
          </p:cNvPr>
          <p:cNvSpPr/>
          <p:nvPr/>
        </p:nvSpPr>
        <p:spPr>
          <a:xfrm>
            <a:off x="6362699" y="1035370"/>
            <a:ext cx="1922492" cy="690702"/>
          </a:xfrm>
          <a:prstGeom prst="rect">
            <a:avLst/>
          </a:prstGeom>
          <a:noFill/>
          <a:ln>
            <a:noFill/>
            <a:prstDash val="solid"/>
          </a:ln>
        </p:spPr>
        <p:txBody>
          <a:bodyPr vert="horz" wrap="square" lIns="0" tIns="0" rIns="0" bIns="0" anchor="t" anchorCtr="0" compatLnSpc="1">
            <a:spAutoFit/>
          </a:bodyPr>
          <a:lstStyle/>
          <a:p>
            <a:pPr marL="0" marR="0" lvl="0" indent="0" algn="l" defTabSz="914400" rtl="0" eaLnBrk="1" fontAlgn="auto" latinLnBrk="0" hangingPunct="1">
              <a:lnSpc>
                <a:spcPct val="130000"/>
              </a:lnSpc>
              <a:spcBef>
                <a:spcPts val="0"/>
              </a:spcBef>
              <a:spcAft>
                <a:spcPts val="0"/>
              </a:spcAft>
              <a:buClrTx/>
              <a:buSzTx/>
              <a:buFontTx/>
              <a:buNone/>
              <a:tabLst/>
              <a:defRPr sz="1800" b="0" i="0" u="none" strike="noStrike" kern="0" cap="none" spc="0" baseline="0">
                <a:solidFill>
                  <a:srgbClr val="000000"/>
                </a:solidFill>
                <a:uFillTx/>
              </a:defRPr>
            </a:pPr>
            <a:r>
              <a:rPr kumimoji="1" lang="ja-JP" altLang="en-US" sz="1200" b="1" i="0" u="none" strike="noStrike" kern="0" cap="none" spc="110" normalizeH="0" baseline="0" noProof="0">
                <a:ln>
                  <a:noFill/>
                </a:ln>
                <a:solidFill>
                  <a:prstClr val="black">
                    <a:lumMod val="65000"/>
                    <a:lumOff val="35000"/>
                  </a:prstClr>
                </a:solidFill>
                <a:effectLst/>
                <a:uLnTx/>
                <a:uFillTx/>
                <a:latin typeface="Meiryo UI" pitchFamily="50"/>
                <a:ea typeface="Meiryo UI" pitchFamily="50"/>
                <a:cs typeface="Meiryo UI" pitchFamily="50"/>
              </a:rPr>
              <a:t>玄関ドア</a:t>
            </a:r>
            <a:endParaRPr kumimoji="1" lang="en-US" altLang="ja-JP" sz="1200" b="1" i="0" u="none" strike="noStrike" kern="0" cap="none" spc="110" normalizeH="0" baseline="0" noProof="0">
              <a:ln>
                <a:noFill/>
              </a:ln>
              <a:solidFill>
                <a:prstClr val="black">
                  <a:lumMod val="65000"/>
                  <a:lumOff val="35000"/>
                </a:prstClr>
              </a:solidFill>
              <a:effectLst/>
              <a:uLnTx/>
              <a:uFillTx/>
              <a:latin typeface="Meiryo UI" pitchFamily="50"/>
              <a:ea typeface="Meiryo UI" pitchFamily="50"/>
              <a:cs typeface="Meiryo UI" pitchFamily="50"/>
            </a:endParaRPr>
          </a:p>
          <a:p>
            <a:pPr marL="0" marR="0" lvl="0" indent="0" algn="l" defTabSz="914400" rtl="0" eaLnBrk="1" fontAlgn="auto" latinLnBrk="0" hangingPunct="1">
              <a:lnSpc>
                <a:spcPct val="130000"/>
              </a:lnSpc>
              <a:spcBef>
                <a:spcPts val="0"/>
              </a:spcBef>
              <a:spcAft>
                <a:spcPts val="0"/>
              </a:spcAft>
              <a:buClrTx/>
              <a:buSzTx/>
              <a:buFontTx/>
              <a:buNone/>
              <a:tabLst/>
              <a:defRPr sz="1800" b="0" i="0" u="none" strike="noStrike" kern="0" cap="none" spc="0" baseline="0">
                <a:solidFill>
                  <a:srgbClr val="000000"/>
                </a:solidFill>
                <a:uFillTx/>
              </a:defRPr>
            </a:pPr>
            <a:r>
              <a:rPr kumimoji="1" lang="ja-JP" altLang="en-US" sz="1200" b="1" i="0" u="none" strike="noStrike" kern="0" cap="none" spc="110" normalizeH="0" baseline="0" noProof="0">
                <a:ln>
                  <a:noFill/>
                </a:ln>
                <a:solidFill>
                  <a:prstClr val="black">
                    <a:lumMod val="65000"/>
                    <a:lumOff val="35000"/>
                  </a:prstClr>
                </a:solidFill>
                <a:effectLst/>
                <a:uLnTx/>
                <a:uFillTx/>
                <a:latin typeface="Meiryo UI" pitchFamily="50"/>
                <a:ea typeface="Meiryo UI" pitchFamily="50"/>
                <a:cs typeface="Meiryo UI" pitchFamily="50"/>
              </a:rPr>
              <a:t>タイプ：</a:t>
            </a:r>
            <a:r>
              <a:rPr kumimoji="1" lang="en-US" altLang="ja-JP" sz="12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DA V31</a:t>
            </a:r>
            <a:r>
              <a:rPr kumimoji="1" lang="ja-JP" altLang="en-US" sz="12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型</a:t>
            </a:r>
            <a:endParaRPr kumimoji="1" lang="en-US" altLang="ja-JP" sz="1200" b="1" i="0" u="none" strike="noStrike" kern="0" cap="none" spc="110" normalizeH="0" baseline="0" noProof="0">
              <a:ln>
                <a:noFill/>
              </a:ln>
              <a:solidFill>
                <a:srgbClr val="000000"/>
              </a:solidFill>
              <a:effectLst/>
              <a:uLnTx/>
              <a:uFillTx/>
              <a:latin typeface="Meiryo UI" pitchFamily="50"/>
              <a:ea typeface="Meiryo UI" pitchFamily="50"/>
              <a:cs typeface="Meiryo UI" pitchFamily="50"/>
            </a:endParaRPr>
          </a:p>
          <a:p>
            <a:pPr marL="0" marR="0" lvl="0" indent="0" algn="l" defTabSz="914400" rtl="0" eaLnBrk="1" fontAlgn="auto" latinLnBrk="0" hangingPunct="1">
              <a:lnSpc>
                <a:spcPct val="130000"/>
              </a:lnSpc>
              <a:spcBef>
                <a:spcPts val="0"/>
              </a:spcBef>
              <a:spcAft>
                <a:spcPts val="0"/>
              </a:spcAft>
              <a:buClrTx/>
              <a:buSzTx/>
              <a:buFontTx/>
              <a:buNone/>
              <a:tabLst/>
              <a:defRPr sz="1800" b="0" i="0" u="none" strike="noStrike" kern="0" cap="none" spc="0" baseline="0">
                <a:solidFill>
                  <a:srgbClr val="000000"/>
                </a:solidFill>
                <a:uFillTx/>
              </a:defRPr>
            </a:pPr>
            <a:r>
              <a:rPr kumimoji="1" lang="ja-JP" altLang="en-US" sz="1200" b="1" i="0" u="none" strike="noStrike" kern="0" cap="none" spc="110" normalizeH="0" baseline="0" noProof="0">
                <a:ln>
                  <a:noFill/>
                </a:ln>
                <a:solidFill>
                  <a:prstClr val="black">
                    <a:lumMod val="65000"/>
                    <a:lumOff val="35000"/>
                  </a:prstClr>
                </a:solidFill>
                <a:effectLst/>
                <a:uLnTx/>
                <a:uFillTx/>
                <a:latin typeface="Meiryo UI" pitchFamily="50"/>
                <a:ea typeface="Meiryo UI" pitchFamily="50"/>
                <a:cs typeface="Meiryo UI" pitchFamily="50"/>
              </a:rPr>
              <a:t>カラー：</a:t>
            </a:r>
            <a:r>
              <a:rPr lang="ja-JP" altLang="en-US" sz="1200" kern="0" spc="110">
                <a:solidFill>
                  <a:prstClr val="black">
                    <a:lumMod val="65000"/>
                    <a:lumOff val="35000"/>
                  </a:prstClr>
                </a:solidFill>
                <a:latin typeface="Meiryo UI" pitchFamily="50"/>
                <a:ea typeface="Meiryo UI" pitchFamily="50"/>
                <a:cs typeface="Meiryo UI" pitchFamily="50"/>
              </a:rPr>
              <a:t>ディープエルム</a:t>
            </a:r>
            <a:endParaRPr kumimoji="1" lang="en-US" altLang="ja-JP" sz="1200" b="0" i="0" u="none" strike="noStrike" kern="0" cap="none" spc="110" normalizeH="0" baseline="0" noProof="0">
              <a:ln>
                <a:noFill/>
              </a:ln>
              <a:solidFill>
                <a:prstClr val="black">
                  <a:lumMod val="65000"/>
                  <a:lumOff val="35000"/>
                </a:prstClr>
              </a:solidFill>
              <a:effectLst/>
              <a:uLnTx/>
              <a:uFillTx/>
              <a:latin typeface="Meiryo UI" pitchFamily="50"/>
              <a:ea typeface="Meiryo UI" pitchFamily="50"/>
              <a:cs typeface="Meiryo UI" pitchFamily="50"/>
            </a:endParaRPr>
          </a:p>
        </p:txBody>
      </p:sp>
      <p:cxnSp>
        <p:nvCxnSpPr>
          <p:cNvPr id="16" name="直線コネクタ 15">
            <a:extLst>
              <a:ext uri="{FF2B5EF4-FFF2-40B4-BE49-F238E27FC236}">
                <a16:creationId xmlns:a16="http://schemas.microsoft.com/office/drawing/2014/main" id="{0EB18BB7-A86A-461B-B775-BE00338E6DB5}"/>
              </a:ext>
            </a:extLst>
          </p:cNvPr>
          <p:cNvCxnSpPr>
            <a:cxnSpLocks/>
          </p:cNvCxnSpPr>
          <p:nvPr/>
        </p:nvCxnSpPr>
        <p:spPr>
          <a:xfrm>
            <a:off x="6362699" y="1260688"/>
            <a:ext cx="17382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Rectangle 62">
            <a:extLst>
              <a:ext uri="{FF2B5EF4-FFF2-40B4-BE49-F238E27FC236}">
                <a16:creationId xmlns:a16="http://schemas.microsoft.com/office/drawing/2014/main" id="{FDC60A71-26AB-43DC-B209-C85E989CC044}"/>
              </a:ext>
            </a:extLst>
          </p:cNvPr>
          <p:cNvSpPr/>
          <p:nvPr/>
        </p:nvSpPr>
        <p:spPr>
          <a:xfrm>
            <a:off x="6362700" y="2099191"/>
            <a:ext cx="1922492" cy="690702"/>
          </a:xfrm>
          <a:prstGeom prst="rect">
            <a:avLst/>
          </a:prstGeom>
          <a:noFill/>
          <a:ln>
            <a:noFill/>
            <a:prstDash val="solid"/>
          </a:ln>
        </p:spPr>
        <p:txBody>
          <a:bodyPr vert="horz" wrap="square" lIns="0" tIns="0" rIns="0" bIns="0" anchor="t" anchorCtr="0" compatLnSpc="1">
            <a:spAutoFit/>
          </a:bodyPr>
          <a:lstStyle/>
          <a:p>
            <a:pPr marL="0" marR="0" lvl="0" indent="0" algn="l" defTabSz="914400" rtl="0" eaLnBrk="1" fontAlgn="auto" latinLnBrk="0" hangingPunct="1">
              <a:lnSpc>
                <a:spcPct val="130000"/>
              </a:lnSpc>
              <a:spcBef>
                <a:spcPts val="0"/>
              </a:spcBef>
              <a:spcAft>
                <a:spcPts val="0"/>
              </a:spcAft>
              <a:buClrTx/>
              <a:buSzTx/>
              <a:buFontTx/>
              <a:buNone/>
              <a:tabLst/>
              <a:defRPr sz="1800" b="0" i="0" u="none" strike="noStrike" kern="0" cap="none" spc="0" baseline="0">
                <a:solidFill>
                  <a:srgbClr val="000000"/>
                </a:solidFill>
                <a:uFillTx/>
              </a:defRPr>
            </a:pPr>
            <a:r>
              <a:rPr kumimoji="1" lang="ja-JP" altLang="en-US" sz="1200" b="1" i="0" u="none" strike="noStrike" kern="0" cap="none" spc="110" normalizeH="0" baseline="0" noProof="0">
                <a:ln>
                  <a:noFill/>
                </a:ln>
                <a:solidFill>
                  <a:prstClr val="black">
                    <a:lumMod val="65000"/>
                    <a:lumOff val="35000"/>
                  </a:prstClr>
                </a:solidFill>
                <a:effectLst/>
                <a:uLnTx/>
                <a:uFillTx/>
                <a:latin typeface="Meiryo UI" pitchFamily="50"/>
                <a:ea typeface="Meiryo UI" pitchFamily="50"/>
                <a:cs typeface="Meiryo UI" pitchFamily="50"/>
              </a:rPr>
              <a:t>機能門柱</a:t>
            </a:r>
            <a:r>
              <a:rPr kumimoji="1" lang="en-US" altLang="ja-JP" sz="1200" b="1" i="0" u="none" strike="noStrike" kern="0" cap="none" spc="110" normalizeH="0" baseline="0" noProof="0">
                <a:ln>
                  <a:noFill/>
                </a:ln>
                <a:solidFill>
                  <a:prstClr val="black">
                    <a:lumMod val="65000"/>
                    <a:lumOff val="35000"/>
                  </a:prstClr>
                </a:solidFill>
                <a:effectLst/>
                <a:uLnTx/>
                <a:uFillTx/>
                <a:latin typeface="Meiryo UI" pitchFamily="50"/>
                <a:ea typeface="Meiryo UI" pitchFamily="50"/>
                <a:cs typeface="Meiryo UI" pitchFamily="50"/>
              </a:rPr>
              <a:t>FS</a:t>
            </a:r>
          </a:p>
          <a:p>
            <a:pPr marL="0" marR="0" lvl="0" indent="0" algn="l" defTabSz="914400" rtl="0" eaLnBrk="1" fontAlgn="auto" latinLnBrk="0" hangingPunct="1">
              <a:lnSpc>
                <a:spcPct val="130000"/>
              </a:lnSpc>
              <a:spcBef>
                <a:spcPts val="0"/>
              </a:spcBef>
              <a:spcAft>
                <a:spcPts val="0"/>
              </a:spcAft>
              <a:buClrTx/>
              <a:buSzTx/>
              <a:buFontTx/>
              <a:buNone/>
              <a:tabLst/>
              <a:defRPr sz="1800" b="0" i="0" u="none" strike="noStrike" kern="0" cap="none" spc="0" baseline="0">
                <a:solidFill>
                  <a:srgbClr val="000000"/>
                </a:solidFill>
                <a:uFillTx/>
              </a:defRPr>
            </a:pPr>
            <a:r>
              <a:rPr kumimoji="1" lang="ja-JP" altLang="en-US" sz="1200" b="1" i="0" u="none" strike="noStrike" kern="0" cap="none" spc="110" normalizeH="0" baseline="0" noProof="0">
                <a:ln>
                  <a:noFill/>
                </a:ln>
                <a:solidFill>
                  <a:prstClr val="black">
                    <a:lumMod val="65000"/>
                    <a:lumOff val="35000"/>
                  </a:prstClr>
                </a:solidFill>
                <a:effectLst/>
                <a:uLnTx/>
                <a:uFillTx/>
                <a:latin typeface="Meiryo UI" pitchFamily="50"/>
                <a:ea typeface="Meiryo UI" pitchFamily="50"/>
                <a:cs typeface="Meiryo UI" pitchFamily="50"/>
              </a:rPr>
              <a:t>タイプ：ボードパネル付き</a:t>
            </a:r>
            <a:endParaRPr kumimoji="1" lang="en-US" altLang="ja-JP" sz="1200" b="1" i="0" u="none" strike="noStrike" kern="0" cap="none" spc="110" normalizeH="0" baseline="0" noProof="0">
              <a:ln>
                <a:noFill/>
              </a:ln>
              <a:solidFill>
                <a:prstClr val="black">
                  <a:lumMod val="65000"/>
                  <a:lumOff val="35000"/>
                </a:prstClr>
              </a:solidFill>
              <a:effectLst/>
              <a:uLnTx/>
              <a:uFillTx/>
              <a:latin typeface="Meiryo UI" pitchFamily="50"/>
              <a:ea typeface="Meiryo UI" pitchFamily="50"/>
              <a:cs typeface="Meiryo UI" pitchFamily="50"/>
            </a:endParaRPr>
          </a:p>
          <a:p>
            <a:pPr marL="0" marR="0" lvl="0" indent="0" algn="l" defTabSz="914400" rtl="0" eaLnBrk="1" fontAlgn="auto" latinLnBrk="0" hangingPunct="1">
              <a:lnSpc>
                <a:spcPct val="130000"/>
              </a:lnSpc>
              <a:spcBef>
                <a:spcPts val="0"/>
              </a:spcBef>
              <a:spcAft>
                <a:spcPts val="0"/>
              </a:spcAft>
              <a:buClrTx/>
              <a:buSzTx/>
              <a:buFontTx/>
              <a:buNone/>
              <a:tabLst/>
              <a:defRPr sz="1800" b="0" i="0" u="none" strike="noStrike" kern="0" cap="none" spc="0" baseline="0">
                <a:solidFill>
                  <a:srgbClr val="000000"/>
                </a:solidFill>
                <a:uFillTx/>
              </a:defRPr>
            </a:pPr>
            <a:r>
              <a:rPr kumimoji="1" lang="ja-JP" altLang="en-US" sz="1200" b="1" i="0" u="none" strike="noStrike" kern="0" cap="none" spc="110" normalizeH="0" baseline="0" noProof="0">
                <a:ln>
                  <a:noFill/>
                </a:ln>
                <a:solidFill>
                  <a:prstClr val="black">
                    <a:lumMod val="65000"/>
                    <a:lumOff val="35000"/>
                  </a:prstClr>
                </a:solidFill>
                <a:effectLst/>
                <a:uLnTx/>
                <a:uFillTx/>
                <a:latin typeface="Meiryo UI" pitchFamily="50"/>
                <a:ea typeface="Meiryo UI" pitchFamily="50"/>
                <a:cs typeface="Meiryo UI" pitchFamily="50"/>
              </a:rPr>
              <a:t>カラー：</a:t>
            </a:r>
            <a:r>
              <a:rPr lang="ja-JP" altLang="en-US" sz="1200" b="1" kern="0" spc="110">
                <a:solidFill>
                  <a:prstClr val="black">
                    <a:lumMod val="65000"/>
                    <a:lumOff val="35000"/>
                  </a:prstClr>
                </a:solidFill>
                <a:latin typeface="Meiryo UI" pitchFamily="50"/>
                <a:ea typeface="Meiryo UI" pitchFamily="50"/>
                <a:cs typeface="Meiryo UI" pitchFamily="50"/>
              </a:rPr>
              <a:t>オーク</a:t>
            </a:r>
            <a:endParaRPr kumimoji="1" lang="en-US" altLang="ja-JP" sz="1200" b="1" i="0" u="none" strike="noStrike" kern="0" cap="none" spc="110" normalizeH="0" baseline="0" noProof="0">
              <a:ln>
                <a:noFill/>
              </a:ln>
              <a:solidFill>
                <a:prstClr val="black">
                  <a:lumMod val="65000"/>
                  <a:lumOff val="35000"/>
                </a:prstClr>
              </a:solidFill>
              <a:effectLst/>
              <a:uLnTx/>
              <a:uFillTx/>
              <a:latin typeface="Meiryo UI" pitchFamily="50"/>
              <a:ea typeface="Meiryo UI" pitchFamily="50"/>
              <a:cs typeface="Meiryo UI" pitchFamily="50"/>
            </a:endParaRPr>
          </a:p>
        </p:txBody>
      </p:sp>
      <p:cxnSp>
        <p:nvCxnSpPr>
          <p:cNvPr id="21" name="直線コネクタ 20">
            <a:extLst>
              <a:ext uri="{FF2B5EF4-FFF2-40B4-BE49-F238E27FC236}">
                <a16:creationId xmlns:a16="http://schemas.microsoft.com/office/drawing/2014/main" id="{325B4BC0-4808-457D-9BA8-C8E580458EF2}"/>
              </a:ext>
            </a:extLst>
          </p:cNvPr>
          <p:cNvCxnSpPr>
            <a:cxnSpLocks/>
          </p:cNvCxnSpPr>
          <p:nvPr/>
        </p:nvCxnSpPr>
        <p:spPr>
          <a:xfrm>
            <a:off x="6362700" y="2324509"/>
            <a:ext cx="17382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Rectangle 62">
            <a:extLst>
              <a:ext uri="{FF2B5EF4-FFF2-40B4-BE49-F238E27FC236}">
                <a16:creationId xmlns:a16="http://schemas.microsoft.com/office/drawing/2014/main" id="{90D6E86B-A094-4B08-813D-3F5C04A98DC6}"/>
              </a:ext>
            </a:extLst>
          </p:cNvPr>
          <p:cNvSpPr/>
          <p:nvPr/>
        </p:nvSpPr>
        <p:spPr>
          <a:xfrm>
            <a:off x="6362699" y="3078326"/>
            <a:ext cx="2676525" cy="690702"/>
          </a:xfrm>
          <a:prstGeom prst="rect">
            <a:avLst/>
          </a:prstGeom>
          <a:noFill/>
          <a:ln>
            <a:noFill/>
            <a:prstDash val="solid"/>
          </a:ln>
        </p:spPr>
        <p:txBody>
          <a:bodyPr vert="horz" wrap="square" lIns="0" tIns="0" rIns="0" bIns="0" anchor="t" anchorCtr="0" compatLnSpc="1">
            <a:spAutoFit/>
          </a:bodyPr>
          <a:lstStyle/>
          <a:p>
            <a:pPr marL="0" marR="0" lvl="0" indent="0" algn="l" defTabSz="914400" rtl="0" eaLnBrk="1" fontAlgn="auto" latinLnBrk="0" hangingPunct="1">
              <a:lnSpc>
                <a:spcPct val="130000"/>
              </a:lnSpc>
              <a:spcBef>
                <a:spcPts val="0"/>
              </a:spcBef>
              <a:spcAft>
                <a:spcPts val="0"/>
              </a:spcAft>
              <a:buClrTx/>
              <a:buSzTx/>
              <a:buFontTx/>
              <a:buNone/>
              <a:tabLst/>
              <a:defRPr sz="1800" b="0" i="0" u="none" strike="noStrike" kern="0" cap="none" spc="0" baseline="0">
                <a:solidFill>
                  <a:srgbClr val="000000"/>
                </a:solidFill>
                <a:uFillTx/>
              </a:defRPr>
            </a:pPr>
            <a:r>
              <a:rPr kumimoji="1" lang="ja-JP" altLang="en-US" sz="1200" b="1" i="0" u="none" strike="noStrike" kern="0" cap="none" spc="110" normalizeH="0" baseline="0" noProof="0">
                <a:ln>
                  <a:noFill/>
                </a:ln>
                <a:solidFill>
                  <a:prstClr val="black">
                    <a:lumMod val="65000"/>
                    <a:lumOff val="35000"/>
                  </a:prstClr>
                </a:solidFill>
                <a:effectLst/>
                <a:uLnTx/>
                <a:uFillTx/>
                <a:latin typeface="Meiryo UI" pitchFamily="50"/>
                <a:ea typeface="Meiryo UI" pitchFamily="50"/>
                <a:cs typeface="Meiryo UI" pitchFamily="50"/>
              </a:rPr>
              <a:t>お勧めコーディネートアイテム</a:t>
            </a:r>
            <a:endParaRPr kumimoji="1" lang="en-US" altLang="ja-JP" sz="1200" b="1" i="0" u="none" strike="noStrike" kern="0" cap="none" spc="110" normalizeH="0" baseline="0" noProof="0">
              <a:ln>
                <a:noFill/>
              </a:ln>
              <a:solidFill>
                <a:prstClr val="black">
                  <a:lumMod val="65000"/>
                  <a:lumOff val="35000"/>
                </a:prstClr>
              </a:solidFill>
              <a:effectLst/>
              <a:uLnTx/>
              <a:uFillTx/>
              <a:latin typeface="Meiryo UI" pitchFamily="50"/>
              <a:ea typeface="Meiryo UI" pitchFamily="50"/>
              <a:cs typeface="Meiryo UI" pitchFamily="50"/>
            </a:endParaRPr>
          </a:p>
          <a:p>
            <a:pPr lvl="0">
              <a:lnSpc>
                <a:spcPct val="130000"/>
              </a:lnSpc>
              <a:defRPr sz="1800" b="0" i="0" u="none" strike="noStrike" kern="0" cap="none" spc="0" baseline="0">
                <a:solidFill>
                  <a:srgbClr val="000000"/>
                </a:solidFill>
                <a:uFillTx/>
              </a:defRPr>
            </a:pPr>
            <a:r>
              <a:rPr kumimoji="1" lang="ja-JP" altLang="en-US" sz="1200" b="1" i="0" u="none" strike="noStrike" kern="0" cap="none" spc="110" normalizeH="0" baseline="0" noProof="0">
                <a:ln>
                  <a:noFill/>
                </a:ln>
                <a:solidFill>
                  <a:prstClr val="black">
                    <a:lumMod val="65000"/>
                    <a:lumOff val="35000"/>
                  </a:prstClr>
                </a:solidFill>
                <a:effectLst/>
                <a:uLnTx/>
                <a:uFillTx/>
                <a:latin typeface="Meiryo UI" pitchFamily="50"/>
                <a:ea typeface="Meiryo UI" pitchFamily="50"/>
                <a:cs typeface="Meiryo UI" pitchFamily="50"/>
              </a:rPr>
              <a:t>コートライン</a:t>
            </a:r>
            <a:endParaRPr kumimoji="1" lang="en-US" altLang="ja-JP" sz="1200" b="1" i="0" u="none" strike="noStrike" kern="0" cap="none" spc="110" normalizeH="0" baseline="0" noProof="0">
              <a:ln>
                <a:noFill/>
              </a:ln>
              <a:solidFill>
                <a:prstClr val="black">
                  <a:lumMod val="65000"/>
                  <a:lumOff val="35000"/>
                </a:prstClr>
              </a:solidFill>
              <a:effectLst/>
              <a:uLnTx/>
              <a:uFillTx/>
              <a:latin typeface="Meiryo UI" pitchFamily="50"/>
              <a:ea typeface="Meiryo UI" pitchFamily="50"/>
              <a:cs typeface="Meiryo UI" pitchFamily="50"/>
            </a:endParaRPr>
          </a:p>
          <a:p>
            <a:pPr lvl="0">
              <a:lnSpc>
                <a:spcPct val="130000"/>
              </a:lnSpc>
              <a:defRPr sz="1800" b="0" i="0" u="none" strike="noStrike" kern="0" cap="none" spc="0" baseline="0">
                <a:solidFill>
                  <a:srgbClr val="000000"/>
                </a:solidFill>
                <a:uFillTx/>
              </a:defRPr>
            </a:pPr>
            <a:r>
              <a:rPr kumimoji="1" lang="ja-JP" altLang="en-US" sz="1200" b="1" i="0" u="none" strike="noStrike" kern="0" cap="none" spc="110" normalizeH="0" baseline="0" noProof="0">
                <a:ln>
                  <a:noFill/>
                </a:ln>
                <a:solidFill>
                  <a:prstClr val="black">
                    <a:lumMod val="65000"/>
                    <a:lumOff val="35000"/>
                  </a:prstClr>
                </a:solidFill>
                <a:effectLst/>
                <a:uLnTx/>
                <a:uFillTx/>
                <a:latin typeface="Meiryo UI" pitchFamily="50"/>
                <a:ea typeface="Meiryo UI" pitchFamily="50"/>
                <a:cs typeface="Meiryo UI" pitchFamily="50"/>
              </a:rPr>
              <a:t>カラー：</a:t>
            </a:r>
            <a:r>
              <a:rPr lang="ja-JP" altLang="en-US" sz="1200" b="1" kern="0" spc="110">
                <a:solidFill>
                  <a:prstClr val="black">
                    <a:lumMod val="65000"/>
                    <a:lumOff val="35000"/>
                  </a:prstClr>
                </a:solidFill>
                <a:latin typeface="Meiryo UI" pitchFamily="50"/>
                <a:ea typeface="Meiryo UI" pitchFamily="50"/>
                <a:cs typeface="Meiryo UI" pitchFamily="50"/>
              </a:rPr>
              <a:t>オーク</a:t>
            </a:r>
            <a:endParaRPr kumimoji="1" lang="en-US" altLang="ja-JP" sz="1200" b="1" i="0" u="none" strike="noStrike" kern="0" cap="none" spc="110" normalizeH="0" baseline="0" noProof="0">
              <a:ln>
                <a:noFill/>
              </a:ln>
              <a:solidFill>
                <a:prstClr val="black">
                  <a:lumMod val="65000"/>
                  <a:lumOff val="35000"/>
                </a:prstClr>
              </a:solidFill>
              <a:effectLst/>
              <a:uLnTx/>
              <a:uFillTx/>
              <a:latin typeface="Meiryo UI" pitchFamily="50"/>
              <a:ea typeface="Meiryo UI" pitchFamily="50"/>
              <a:cs typeface="Meiryo UI" pitchFamily="50"/>
            </a:endParaRPr>
          </a:p>
        </p:txBody>
      </p:sp>
      <p:cxnSp>
        <p:nvCxnSpPr>
          <p:cNvPr id="25" name="直線コネクタ 24">
            <a:extLst>
              <a:ext uri="{FF2B5EF4-FFF2-40B4-BE49-F238E27FC236}">
                <a16:creationId xmlns:a16="http://schemas.microsoft.com/office/drawing/2014/main" id="{63810C69-B2C7-4FA2-93A0-AA730D435C00}"/>
              </a:ext>
            </a:extLst>
          </p:cNvPr>
          <p:cNvCxnSpPr>
            <a:cxnSpLocks/>
          </p:cNvCxnSpPr>
          <p:nvPr/>
        </p:nvCxnSpPr>
        <p:spPr>
          <a:xfrm>
            <a:off x="6362700" y="3303644"/>
            <a:ext cx="2066925"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0DCEFE0A-03DB-4FEF-806A-839440E044AE}"/>
              </a:ext>
            </a:extLst>
          </p:cNvPr>
          <p:cNvCxnSpPr>
            <a:cxnSpLocks/>
          </p:cNvCxnSpPr>
          <p:nvPr/>
        </p:nvCxnSpPr>
        <p:spPr>
          <a:xfrm>
            <a:off x="3259058" y="2099191"/>
            <a:ext cx="3103642" cy="120445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直線コネクタ 30">
            <a:extLst>
              <a:ext uri="{FF2B5EF4-FFF2-40B4-BE49-F238E27FC236}">
                <a16:creationId xmlns:a16="http://schemas.microsoft.com/office/drawing/2014/main" id="{ECD78AFC-88EA-4699-B9CD-897CD2BF0024}"/>
              </a:ext>
            </a:extLst>
          </p:cNvPr>
          <p:cNvCxnSpPr>
            <a:cxnSpLocks/>
          </p:cNvCxnSpPr>
          <p:nvPr/>
        </p:nvCxnSpPr>
        <p:spPr>
          <a:xfrm flipV="1">
            <a:off x="6362700" y="4539068"/>
            <a:ext cx="2066925" cy="556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6A38E12D-428E-45CB-9B88-278C4119F0C8}"/>
              </a:ext>
            </a:extLst>
          </p:cNvPr>
          <p:cNvCxnSpPr>
            <a:cxnSpLocks/>
          </p:cNvCxnSpPr>
          <p:nvPr/>
        </p:nvCxnSpPr>
        <p:spPr>
          <a:xfrm flipH="1" flipV="1">
            <a:off x="1109272" y="3897443"/>
            <a:ext cx="5253426" cy="64162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テキスト ボックス 43">
            <a:extLst>
              <a:ext uri="{FF2B5EF4-FFF2-40B4-BE49-F238E27FC236}">
                <a16:creationId xmlns:a16="http://schemas.microsoft.com/office/drawing/2014/main" id="{155FED31-99AC-4067-AA42-BF61650811D1}"/>
              </a:ext>
            </a:extLst>
          </p:cNvPr>
          <p:cNvSpPr txBox="1"/>
          <p:nvPr/>
        </p:nvSpPr>
        <p:spPr>
          <a:xfrm>
            <a:off x="435129" y="4975437"/>
            <a:ext cx="11321742" cy="1178271"/>
          </a:xfrm>
          <a:prstGeom prst="rect">
            <a:avLst/>
          </a:prstGeom>
          <a:noFill/>
        </p:spPr>
        <p:txBody>
          <a:bodyPr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1" lang="en-US" altLang="ja-JP" sz="1400" b="1" i="0" u="none" strike="noStrike" kern="1200" cap="none" spc="12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1" i="0" u="none" strike="noStrike" kern="1200" cap="none" spc="12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コーディネートの特徴</a:t>
            </a:r>
            <a:r>
              <a:rPr kumimoji="1" lang="en-US" altLang="ja-JP" sz="1400" b="1" i="0" u="none" strike="noStrike" kern="1200" cap="none" spc="12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p>
          <a:p>
            <a:pPr lvl="0">
              <a:lnSpc>
                <a:spcPct val="130000"/>
              </a:lnSpc>
              <a:defRPr/>
            </a:pPr>
            <a:r>
              <a:rPr lang="ja-JP" altLang="en-US" sz="1400" spc="120">
                <a:solidFill>
                  <a:prstClr val="black">
                    <a:lumMod val="65000"/>
                    <a:lumOff val="35000"/>
                  </a:prstClr>
                </a:solidFill>
                <a:latin typeface="Meiryo UI" panose="020B0604030504040204" pitchFamily="50" charset="-128"/>
                <a:ea typeface="Meiryo UI" panose="020B0604030504040204" pitchFamily="50" charset="-128"/>
              </a:rPr>
              <a:t>ダークトーンとすっきりとした</a:t>
            </a:r>
            <a:r>
              <a:rPr lang="ja-JP" altLang="en-US" sz="1400" spc="120">
                <a:solidFill>
                  <a:srgbClr val="595959"/>
                </a:solidFill>
                <a:latin typeface="Meiryo UI" panose="020B0604030504040204" pitchFamily="50" charset="-128"/>
                <a:ea typeface="Meiryo UI" panose="020B0604030504040204" pitchFamily="50" charset="-128"/>
              </a:rPr>
              <a:t>木目を組合せ、ローコントラストで洗練された印象のコーディネート。ディープグレーとオークの組合せが落ち着いた佇まいを作り、季節感のある植栽をアクセントにして、家を訪れる人を迎え入れる</a:t>
            </a:r>
            <a:r>
              <a:rPr lang="ja-JP" altLang="en-US" sz="1400" spc="120">
                <a:solidFill>
                  <a:prstClr val="black">
                    <a:lumMod val="65000"/>
                    <a:lumOff val="35000"/>
                  </a:prstClr>
                </a:solidFill>
                <a:latin typeface="Meiryo UI" panose="020B0604030504040204" pitchFamily="50" charset="-128"/>
                <a:ea typeface="Meiryo UI" panose="020B0604030504040204" pitchFamily="50" charset="-128"/>
              </a:rPr>
              <a:t>印象的なエントランス空間。</a:t>
            </a:r>
            <a:endParaRPr lang="en-US" altLang="ja-JP" sz="1400" spc="120">
              <a:solidFill>
                <a:prstClr val="black">
                  <a:lumMod val="65000"/>
                  <a:lumOff val="35000"/>
                </a:prstClr>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30000"/>
              </a:lnSpc>
              <a:spcBef>
                <a:spcPts val="0"/>
              </a:spcBef>
              <a:spcAft>
                <a:spcPts val="0"/>
              </a:spcAft>
              <a:buClrTx/>
              <a:buSzTx/>
              <a:buFontTx/>
              <a:buNone/>
              <a:tabLst/>
              <a:defRPr/>
            </a:pPr>
            <a:endParaRPr kumimoji="1" lang="en-US" altLang="ja-JP" sz="1400" b="0" i="0" u="none" strike="noStrike" kern="1200" cap="none" spc="12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7" name="Rectangle 62">
            <a:extLst>
              <a:ext uri="{FF2B5EF4-FFF2-40B4-BE49-F238E27FC236}">
                <a16:creationId xmlns:a16="http://schemas.microsoft.com/office/drawing/2014/main" id="{F0274894-D472-47F9-B400-8E337DD19879}"/>
              </a:ext>
            </a:extLst>
          </p:cNvPr>
          <p:cNvSpPr/>
          <p:nvPr/>
        </p:nvSpPr>
        <p:spPr>
          <a:xfrm>
            <a:off x="6362699" y="4306294"/>
            <a:ext cx="2676525" cy="690702"/>
          </a:xfrm>
          <a:prstGeom prst="rect">
            <a:avLst/>
          </a:prstGeom>
          <a:noFill/>
          <a:ln>
            <a:noFill/>
            <a:prstDash val="solid"/>
          </a:ln>
        </p:spPr>
        <p:txBody>
          <a:bodyPr vert="horz" wrap="square" lIns="0" tIns="0" rIns="0" bIns="0" anchor="t" anchorCtr="0" compatLnSpc="1">
            <a:spAutoFit/>
          </a:bodyPr>
          <a:lstStyle/>
          <a:p>
            <a:pPr marL="0" marR="0" lvl="0" indent="0" algn="l" defTabSz="914400" rtl="0" eaLnBrk="1" fontAlgn="auto" latinLnBrk="0" hangingPunct="1">
              <a:lnSpc>
                <a:spcPct val="130000"/>
              </a:lnSpc>
              <a:spcBef>
                <a:spcPts val="0"/>
              </a:spcBef>
              <a:spcAft>
                <a:spcPts val="0"/>
              </a:spcAft>
              <a:buClrTx/>
              <a:buSzTx/>
              <a:buFontTx/>
              <a:buNone/>
              <a:tabLst/>
              <a:defRPr sz="1800" b="0" i="0" u="none" strike="noStrike" kern="0" cap="none" spc="0" baseline="0">
                <a:solidFill>
                  <a:srgbClr val="000000"/>
                </a:solidFill>
                <a:uFillTx/>
              </a:defRPr>
            </a:pPr>
            <a:r>
              <a:rPr kumimoji="1" lang="ja-JP" altLang="en-US" sz="1200" b="1" i="0" u="none" strike="noStrike" kern="0" cap="none" spc="110" normalizeH="0" baseline="0" noProof="0">
                <a:ln>
                  <a:noFill/>
                </a:ln>
                <a:solidFill>
                  <a:prstClr val="black">
                    <a:lumMod val="65000"/>
                    <a:lumOff val="35000"/>
                  </a:prstClr>
                </a:solidFill>
                <a:effectLst/>
                <a:uLnTx/>
                <a:uFillTx/>
                <a:latin typeface="Meiryo UI" pitchFamily="50"/>
                <a:ea typeface="Meiryo UI" pitchFamily="50"/>
                <a:cs typeface="Meiryo UI" pitchFamily="50"/>
              </a:rPr>
              <a:t>お勧めコーディネートアイテム</a:t>
            </a:r>
            <a:endParaRPr kumimoji="1" lang="en-US" altLang="ja-JP" sz="1200" b="1" i="0" u="none" strike="noStrike" kern="0" cap="none" spc="110" normalizeH="0" baseline="0" noProof="0">
              <a:ln>
                <a:noFill/>
              </a:ln>
              <a:solidFill>
                <a:prstClr val="black">
                  <a:lumMod val="65000"/>
                  <a:lumOff val="35000"/>
                </a:prstClr>
              </a:solidFill>
              <a:effectLst/>
              <a:uLnTx/>
              <a:uFillTx/>
              <a:latin typeface="Meiryo UI" pitchFamily="50"/>
              <a:ea typeface="Meiryo UI" pitchFamily="50"/>
              <a:cs typeface="Meiryo UI" pitchFamily="50"/>
            </a:endParaRPr>
          </a:p>
          <a:p>
            <a:pPr lvl="0">
              <a:lnSpc>
                <a:spcPct val="130000"/>
              </a:lnSpc>
              <a:defRPr sz="1800" b="0" i="0" u="none" strike="noStrike" kern="0" cap="none" spc="0" baseline="0">
                <a:solidFill>
                  <a:srgbClr val="000000"/>
                </a:solidFill>
                <a:uFillTx/>
              </a:defRPr>
            </a:pPr>
            <a:r>
              <a:rPr lang="ja-JP" altLang="en-US" sz="1200" b="1" kern="0" spc="110">
                <a:solidFill>
                  <a:prstClr val="black">
                    <a:lumMod val="65000"/>
                    <a:lumOff val="35000"/>
                  </a:prstClr>
                </a:solidFill>
                <a:latin typeface="Meiryo UI" pitchFamily="50"/>
                <a:ea typeface="Meiryo UI" pitchFamily="50"/>
                <a:cs typeface="Meiryo UI" pitchFamily="50"/>
              </a:rPr>
              <a:t>フェンス</a:t>
            </a:r>
            <a:r>
              <a:rPr lang="en-US" altLang="ja-JP" sz="1200" b="1" kern="0" spc="110">
                <a:solidFill>
                  <a:prstClr val="black">
                    <a:lumMod val="65000"/>
                    <a:lumOff val="35000"/>
                  </a:prstClr>
                </a:solidFill>
                <a:latin typeface="Meiryo UI" pitchFamily="50"/>
                <a:ea typeface="Meiryo UI" pitchFamily="50"/>
                <a:cs typeface="Meiryo UI" pitchFamily="50"/>
              </a:rPr>
              <a:t>AA</a:t>
            </a:r>
            <a:r>
              <a:rPr lang="ja-JP" altLang="en-US" sz="1200" b="1" kern="0" spc="110">
                <a:solidFill>
                  <a:prstClr val="black">
                    <a:lumMod val="65000"/>
                    <a:lumOff val="35000"/>
                  </a:prstClr>
                </a:solidFill>
                <a:latin typeface="Meiryo UI" pitchFamily="50"/>
                <a:ea typeface="Meiryo UI" pitchFamily="50"/>
                <a:cs typeface="Meiryo UI" pitchFamily="50"/>
              </a:rPr>
              <a:t> </a:t>
            </a:r>
            <a:r>
              <a:rPr lang="en-US" altLang="ja-JP" sz="1200" spc="120">
                <a:solidFill>
                  <a:prstClr val="black">
                    <a:lumMod val="75000"/>
                    <a:lumOff val="25000"/>
                  </a:prstClr>
                </a:solidFill>
                <a:latin typeface="Meiryo UI" panose="020B0604030504040204" pitchFamily="50" charset="-128"/>
                <a:ea typeface="Meiryo UI" panose="020B0604030504040204" pitchFamily="50" charset="-128"/>
              </a:rPr>
              <a:t>YR-1</a:t>
            </a:r>
            <a:r>
              <a:rPr lang="ja-JP" altLang="en-US" sz="1200" spc="120">
                <a:solidFill>
                  <a:prstClr val="black">
                    <a:lumMod val="75000"/>
                    <a:lumOff val="25000"/>
                  </a:prstClr>
                </a:solidFill>
                <a:latin typeface="Meiryo UI" panose="020B0604030504040204" pitchFamily="50" charset="-128"/>
                <a:ea typeface="Meiryo UI" panose="020B0604030504040204" pitchFamily="50" charset="-128"/>
              </a:rPr>
              <a:t>型</a:t>
            </a:r>
            <a:endParaRPr lang="en-US" altLang="ja-JP" sz="1200" b="1" kern="0" spc="110">
              <a:solidFill>
                <a:prstClr val="black">
                  <a:lumMod val="65000"/>
                  <a:lumOff val="35000"/>
                </a:prstClr>
              </a:solidFill>
              <a:latin typeface="Meiryo UI" pitchFamily="50"/>
              <a:ea typeface="Meiryo UI" pitchFamily="50"/>
              <a:cs typeface="Meiryo UI" pitchFamily="50"/>
            </a:endParaRPr>
          </a:p>
          <a:p>
            <a:pPr lvl="0">
              <a:lnSpc>
                <a:spcPct val="130000"/>
              </a:lnSpc>
              <a:defRPr sz="1800" b="0" i="0" u="none" strike="noStrike" kern="0" cap="none" spc="0" baseline="0">
                <a:solidFill>
                  <a:srgbClr val="000000"/>
                </a:solidFill>
                <a:uFillTx/>
              </a:defRPr>
            </a:pPr>
            <a:r>
              <a:rPr lang="ja-JP" altLang="en-US" sz="1200" b="1" kern="0" spc="110">
                <a:solidFill>
                  <a:prstClr val="black">
                    <a:lumMod val="65000"/>
                    <a:lumOff val="35000"/>
                  </a:prstClr>
                </a:solidFill>
                <a:latin typeface="Meiryo UI" pitchFamily="50"/>
                <a:ea typeface="Meiryo UI" pitchFamily="50"/>
                <a:cs typeface="Meiryo UI" pitchFamily="50"/>
              </a:rPr>
              <a:t>カラー：オーク</a:t>
            </a:r>
            <a:endParaRPr lang="en-US" altLang="ja-JP" sz="1200" b="1" kern="0" spc="110">
              <a:solidFill>
                <a:prstClr val="black">
                  <a:lumMod val="65000"/>
                  <a:lumOff val="35000"/>
                </a:prstClr>
              </a:solidFill>
              <a:latin typeface="Meiryo UI" pitchFamily="50"/>
              <a:ea typeface="Meiryo UI" pitchFamily="50"/>
              <a:cs typeface="Meiryo UI" pitchFamily="50"/>
            </a:endParaRPr>
          </a:p>
        </p:txBody>
      </p:sp>
      <p:sp>
        <p:nvSpPr>
          <p:cNvPr id="33" name="テキスト ボックス 32">
            <a:extLst>
              <a:ext uri="{FF2B5EF4-FFF2-40B4-BE49-F238E27FC236}">
                <a16:creationId xmlns:a16="http://schemas.microsoft.com/office/drawing/2014/main" id="{CCD8AA58-22DF-451D-842C-63AEF325BE70}"/>
              </a:ext>
            </a:extLst>
          </p:cNvPr>
          <p:cNvSpPr txBox="1"/>
          <p:nvPr/>
        </p:nvSpPr>
        <p:spPr>
          <a:xfrm>
            <a:off x="435128" y="5901331"/>
            <a:ext cx="11756871" cy="898195"/>
          </a:xfrm>
          <a:prstGeom prst="rect">
            <a:avLst/>
          </a:prstGeom>
          <a:noFill/>
        </p:spPr>
        <p:txBody>
          <a:bodyPr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1" lang="en-US" altLang="ja-JP" sz="1400" b="1" i="0" u="none" strike="noStrike" kern="1200" cap="none" spc="12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1" i="0" u="none" strike="noStrike" kern="1200" cap="none" spc="12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玄関ドアの特徴</a:t>
            </a:r>
            <a:r>
              <a:rPr kumimoji="1" lang="en-US" altLang="ja-JP" sz="1400" b="1" i="0" u="none" strike="noStrike" kern="1200" cap="none" spc="12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p>
          <a:p>
            <a:pPr>
              <a:lnSpc>
                <a:spcPct val="130000"/>
              </a:lnSpc>
              <a:defRPr/>
            </a:pPr>
            <a:r>
              <a:rPr lang="ja-JP" altLang="en-US" sz="1400" spc="120">
                <a:solidFill>
                  <a:srgbClr val="595959"/>
                </a:solidFill>
                <a:latin typeface="Meiryo UI" panose="020B0604030504040204" pitchFamily="50" charset="-128"/>
                <a:ea typeface="Meiryo UI" panose="020B0604030504040204" pitchFamily="50" charset="-128"/>
              </a:rPr>
              <a:t>格子正面のふっくらとした形状や天然木の経年変化である痩せを再現するなど、細部にまでこだわった格子デザイン。神代楡の端正な木目の表情と</a:t>
            </a:r>
            <a:endParaRPr lang="en-US" altLang="ja-JP" sz="1400" spc="120">
              <a:solidFill>
                <a:srgbClr val="595959"/>
              </a:solidFill>
              <a:latin typeface="Meiryo UI" panose="020B0604030504040204" pitchFamily="50" charset="-128"/>
              <a:ea typeface="Meiryo UI" panose="020B0604030504040204" pitchFamily="50" charset="-128"/>
            </a:endParaRPr>
          </a:p>
          <a:p>
            <a:pPr>
              <a:lnSpc>
                <a:spcPct val="130000"/>
              </a:lnSpc>
              <a:defRPr/>
            </a:pPr>
            <a:r>
              <a:rPr lang="ja-JP" altLang="en-US" sz="1400" spc="120">
                <a:solidFill>
                  <a:srgbClr val="595959"/>
                </a:solidFill>
                <a:latin typeface="Meiryo UI" panose="020B0604030504040204" pitchFamily="50" charset="-128"/>
                <a:ea typeface="Meiryo UI" panose="020B0604030504040204" pitchFamily="50" charset="-128"/>
              </a:rPr>
              <a:t>複雑な色変化を再現し、灰褐色で深みのある色合いが、神秘的な重厚さを感じさせます。</a:t>
            </a:r>
          </a:p>
        </p:txBody>
      </p:sp>
      <p:sp>
        <p:nvSpPr>
          <p:cNvPr id="23" name="テキスト ボックス 22">
            <a:extLst>
              <a:ext uri="{FF2B5EF4-FFF2-40B4-BE49-F238E27FC236}">
                <a16:creationId xmlns:a16="http://schemas.microsoft.com/office/drawing/2014/main" id="{4BC41D14-39F9-41F8-9B98-D21DD32B264C}"/>
              </a:ext>
            </a:extLst>
          </p:cNvPr>
          <p:cNvSpPr txBox="1"/>
          <p:nvPr/>
        </p:nvSpPr>
        <p:spPr>
          <a:xfrm>
            <a:off x="322141" y="159881"/>
            <a:ext cx="3946465" cy="408189"/>
          </a:xfrm>
          <a:prstGeom prst="rect">
            <a:avLst/>
          </a:prstGeom>
          <a:noFill/>
        </p:spPr>
        <p:txBody>
          <a:bodyPr wrap="none"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1" lang="en-US" altLang="ja-JP" sz="1400" b="1"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STYLE</a:t>
            </a:r>
            <a:r>
              <a:rPr kumimoji="1" lang="ja-JP" altLang="en-US" sz="1400" b="1"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 </a:t>
            </a:r>
            <a:r>
              <a:rPr kumimoji="1" lang="en-US" altLang="ja-JP" sz="1400" b="1"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04</a:t>
            </a:r>
            <a:r>
              <a:rPr kumimoji="1" lang="ja-JP" altLang="en-US" sz="1400" b="1"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  </a:t>
            </a:r>
            <a:r>
              <a:rPr kumimoji="1" lang="en-US" altLang="ja-JP" sz="1800" b="1"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【MINIMAL</a:t>
            </a:r>
            <a:r>
              <a:rPr kumimoji="1" lang="ja-JP" altLang="en-US" sz="1800" b="1"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 </a:t>
            </a:r>
            <a:r>
              <a:rPr kumimoji="1" lang="en-US" altLang="ja-JP" sz="1800" b="1"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STYLE】 </a:t>
            </a:r>
            <a:endParaRPr kumimoji="1" lang="ja-JP" altLang="en-US" sz="1800" b="1"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endParaRPr>
          </a:p>
        </p:txBody>
      </p:sp>
      <p:sp>
        <p:nvSpPr>
          <p:cNvPr id="27" name="テキスト ボックス 26">
            <a:extLst>
              <a:ext uri="{FF2B5EF4-FFF2-40B4-BE49-F238E27FC236}">
                <a16:creationId xmlns:a16="http://schemas.microsoft.com/office/drawing/2014/main" id="{355067E1-370A-484D-8F45-D419D73E501B}"/>
              </a:ext>
            </a:extLst>
          </p:cNvPr>
          <p:cNvSpPr txBox="1"/>
          <p:nvPr/>
        </p:nvSpPr>
        <p:spPr>
          <a:xfrm>
            <a:off x="4113560" y="159881"/>
            <a:ext cx="2015936" cy="408189"/>
          </a:xfrm>
          <a:prstGeom prst="rect">
            <a:avLst/>
          </a:prstGeom>
          <a:noFill/>
        </p:spPr>
        <p:txBody>
          <a:bodyPr wrap="none"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1800"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コーディネート特長</a:t>
            </a:r>
            <a:endParaRPr kumimoji="1" lang="ja-JP" altLang="en-US" sz="2400"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endParaRPr>
          </a:p>
        </p:txBody>
      </p:sp>
      <p:cxnSp>
        <p:nvCxnSpPr>
          <p:cNvPr id="29" name="直線コネクタ 28">
            <a:extLst>
              <a:ext uri="{FF2B5EF4-FFF2-40B4-BE49-F238E27FC236}">
                <a16:creationId xmlns:a16="http://schemas.microsoft.com/office/drawing/2014/main" id="{4AE1F75C-684A-460C-AF78-5D024D271B79}"/>
              </a:ext>
            </a:extLst>
          </p:cNvPr>
          <p:cNvCxnSpPr>
            <a:cxnSpLocks/>
          </p:cNvCxnSpPr>
          <p:nvPr/>
        </p:nvCxnSpPr>
        <p:spPr>
          <a:xfrm flipV="1">
            <a:off x="207755" y="551956"/>
            <a:ext cx="11837375" cy="4591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3" name="図 2">
            <a:extLst>
              <a:ext uri="{FF2B5EF4-FFF2-40B4-BE49-F238E27FC236}">
                <a16:creationId xmlns:a16="http://schemas.microsoft.com/office/drawing/2014/main" id="{5186FF4B-0248-46AF-8DEA-367E7BBB449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973530" y="1376745"/>
            <a:ext cx="1348740" cy="3276600"/>
          </a:xfrm>
          <a:prstGeom prst="rect">
            <a:avLst/>
          </a:prstGeom>
        </p:spPr>
      </p:pic>
    </p:spTree>
    <p:extLst>
      <p:ext uri="{BB962C8B-B14F-4D97-AF65-F5344CB8AC3E}">
        <p14:creationId xmlns:p14="http://schemas.microsoft.com/office/powerpoint/2010/main" val="16297611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2091A2A0-758F-4EDC-A1BA-9A6DE498319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08549" y="1082983"/>
            <a:ext cx="6362700" cy="5067300"/>
          </a:xfrm>
          <a:prstGeom prst="rect">
            <a:avLst/>
          </a:prstGeom>
        </p:spPr>
      </p:pic>
      <p:sp>
        <p:nvSpPr>
          <p:cNvPr id="6" name="テキスト ボックス 5">
            <a:extLst>
              <a:ext uri="{FF2B5EF4-FFF2-40B4-BE49-F238E27FC236}">
                <a16:creationId xmlns:a16="http://schemas.microsoft.com/office/drawing/2014/main" id="{15BFF636-833D-46E1-A701-826543E81EDB}"/>
              </a:ext>
            </a:extLst>
          </p:cNvPr>
          <p:cNvSpPr txBox="1"/>
          <p:nvPr/>
        </p:nvSpPr>
        <p:spPr>
          <a:xfrm>
            <a:off x="322141" y="159881"/>
            <a:ext cx="3479671" cy="408189"/>
          </a:xfrm>
          <a:prstGeom prst="rect">
            <a:avLst/>
          </a:prstGeom>
          <a:noFill/>
        </p:spPr>
        <p:txBody>
          <a:bodyPr wrap="none"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1" lang="en-US" altLang="ja-JP" sz="1400" b="1"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STYLE</a:t>
            </a:r>
            <a:r>
              <a:rPr kumimoji="1" lang="ja-JP" altLang="en-US" sz="1400" b="1"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 </a:t>
            </a:r>
            <a:r>
              <a:rPr kumimoji="1" lang="en-US" altLang="ja-JP" sz="1400" b="1"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01</a:t>
            </a:r>
            <a:r>
              <a:rPr kumimoji="1" lang="ja-JP" altLang="en-US" sz="1400" b="1"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  </a:t>
            </a:r>
            <a:r>
              <a:rPr kumimoji="1" lang="en-US" altLang="ja-JP" sz="1800" b="1"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【PLAIN</a:t>
            </a:r>
            <a:r>
              <a:rPr kumimoji="1" lang="ja-JP" altLang="en-US" sz="1800" b="1"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 </a:t>
            </a:r>
            <a:r>
              <a:rPr kumimoji="1" lang="en-US" altLang="ja-JP" sz="1800" b="1"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STYLE】 </a:t>
            </a:r>
            <a:endParaRPr kumimoji="1" lang="ja-JP" altLang="en-US" sz="1800" b="1"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endParaRPr>
          </a:p>
        </p:txBody>
      </p:sp>
      <p:cxnSp>
        <p:nvCxnSpPr>
          <p:cNvPr id="13" name="直線コネクタ 12">
            <a:extLst>
              <a:ext uri="{FF2B5EF4-FFF2-40B4-BE49-F238E27FC236}">
                <a16:creationId xmlns:a16="http://schemas.microsoft.com/office/drawing/2014/main" id="{49BA7269-AD50-444C-885A-475D92459691}"/>
              </a:ext>
            </a:extLst>
          </p:cNvPr>
          <p:cNvCxnSpPr>
            <a:cxnSpLocks/>
          </p:cNvCxnSpPr>
          <p:nvPr/>
        </p:nvCxnSpPr>
        <p:spPr>
          <a:xfrm flipV="1">
            <a:off x="7496171" y="833636"/>
            <a:ext cx="0" cy="566507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テキスト ボックス 14">
            <a:extLst>
              <a:ext uri="{FF2B5EF4-FFF2-40B4-BE49-F238E27FC236}">
                <a16:creationId xmlns:a16="http://schemas.microsoft.com/office/drawing/2014/main" id="{52D6CE2C-6D84-4156-BAAC-D28D63D6C5DF}"/>
              </a:ext>
            </a:extLst>
          </p:cNvPr>
          <p:cNvSpPr txBox="1"/>
          <p:nvPr/>
        </p:nvSpPr>
        <p:spPr>
          <a:xfrm>
            <a:off x="3699540" y="159881"/>
            <a:ext cx="2733121" cy="408189"/>
          </a:xfrm>
          <a:prstGeom prst="rect">
            <a:avLst/>
          </a:prstGeom>
          <a:noFill/>
        </p:spPr>
        <p:txBody>
          <a:bodyPr wrap="none"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1800" b="0"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玄関ドア その他のオススメ</a:t>
            </a:r>
            <a:endParaRPr kumimoji="1" lang="ja-JP" altLang="en-US" sz="2400" b="0"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endParaRPr>
          </a:p>
        </p:txBody>
      </p:sp>
      <p:sp>
        <p:nvSpPr>
          <p:cNvPr id="2" name="正方形/長方形 1">
            <a:extLst>
              <a:ext uri="{FF2B5EF4-FFF2-40B4-BE49-F238E27FC236}">
                <a16:creationId xmlns:a16="http://schemas.microsoft.com/office/drawing/2014/main" id="{84FA0E81-3291-4D13-9C9C-B455B5851A72}"/>
              </a:ext>
            </a:extLst>
          </p:cNvPr>
          <p:cNvSpPr/>
          <p:nvPr/>
        </p:nvSpPr>
        <p:spPr>
          <a:xfrm>
            <a:off x="750017" y="6207998"/>
            <a:ext cx="2563009" cy="338554"/>
          </a:xfrm>
          <a:prstGeom prst="rect">
            <a:avLst/>
          </a:prstGeom>
        </p:spPr>
        <p:txBody>
          <a:bodyPr wrap="none">
            <a:spAutoFit/>
          </a:bodyPr>
          <a:lstStyle/>
          <a:p>
            <a:pPr lvl="0"/>
            <a:r>
              <a:rPr lang="en-US" altLang="ja-JP" sz="1600">
                <a:latin typeface="Meiryo UI" panose="020B0604030504040204" pitchFamily="50" charset="-128"/>
                <a:ea typeface="Meiryo UI" panose="020B0604030504040204" pitchFamily="50" charset="-128"/>
                <a:cs typeface="Meiryo UI" panose="020B0604030504040204" pitchFamily="50" charset="-128"/>
              </a:rPr>
              <a:t>DA V31</a:t>
            </a:r>
            <a:r>
              <a:rPr lang="ja-JP" altLang="en-US" sz="1600">
                <a:latin typeface="Meiryo UI" panose="020B0604030504040204" pitchFamily="50" charset="-128"/>
                <a:ea typeface="Meiryo UI" panose="020B0604030504040204" pitchFamily="50" charset="-128"/>
                <a:cs typeface="Meiryo UI" panose="020B0604030504040204" pitchFamily="50" charset="-128"/>
              </a:rPr>
              <a:t>型／</a:t>
            </a:r>
            <a:r>
              <a:rPr lang="ja-JP" altLang="en-US" sz="1600" spc="120">
                <a:latin typeface="Meiryo UI" panose="020B0604030504040204" pitchFamily="50" charset="-128"/>
                <a:ea typeface="Meiryo UI" panose="020B0604030504040204" pitchFamily="50" charset="-128"/>
              </a:rPr>
              <a:t>ディープエルム</a:t>
            </a:r>
            <a:endParaRPr kumimoji="1" lang="ja-JP" altLang="en-US" sz="1600" b="0" i="0" u="none" strike="noStrike" kern="1200" cap="none" spc="0" normalizeH="0" baseline="0" noProof="0">
              <a:ln>
                <a:noFill/>
              </a:ln>
              <a:effectLst/>
              <a:uLnTx/>
              <a:uFillTx/>
              <a:latin typeface="Meiryo UI" panose="020B0604030504040204" pitchFamily="50" charset="-128"/>
              <a:ea typeface="Meiryo UI" panose="020B0604030504040204" pitchFamily="50" charset="-128"/>
              <a:cs typeface="+mn-cs"/>
            </a:endParaRPr>
          </a:p>
        </p:txBody>
      </p:sp>
      <p:pic>
        <p:nvPicPr>
          <p:cNvPr id="16" name="Picture 3">
            <a:extLst>
              <a:ext uri="{FF2B5EF4-FFF2-40B4-BE49-F238E27FC236}">
                <a16:creationId xmlns:a16="http://schemas.microsoft.com/office/drawing/2014/main" id="{E5BF2BA0-5469-49E6-BE78-5DB01DC38A6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10115" y="1269977"/>
            <a:ext cx="937798" cy="2264987"/>
          </a:xfrm>
          <a:prstGeom prst="rect">
            <a:avLst/>
          </a:prstGeom>
        </p:spPr>
      </p:pic>
      <p:sp>
        <p:nvSpPr>
          <p:cNvPr id="18" name="TextBox 3">
            <a:extLst>
              <a:ext uri="{FF2B5EF4-FFF2-40B4-BE49-F238E27FC236}">
                <a16:creationId xmlns:a16="http://schemas.microsoft.com/office/drawing/2014/main" id="{57FF8C75-5BCD-44BB-8E26-48708968B425}"/>
              </a:ext>
            </a:extLst>
          </p:cNvPr>
          <p:cNvSpPr txBox="1"/>
          <p:nvPr/>
        </p:nvSpPr>
        <p:spPr>
          <a:xfrm>
            <a:off x="8661856" y="2950189"/>
            <a:ext cx="257355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altLang="en-US" sz="1600">
                <a:latin typeface="Meiryo UI"/>
                <a:ea typeface="Meiryo UI"/>
              </a:rPr>
              <a:t>ジエスタ２ M12型</a:t>
            </a:r>
          </a:p>
          <a:p>
            <a:r>
              <a:rPr lang="ja-JP" altLang="en-US" sz="1600">
                <a:latin typeface="Meiryo UI"/>
                <a:ea typeface="Meiryo UI"/>
              </a:rPr>
              <a:t>トリノパイン</a:t>
            </a:r>
          </a:p>
        </p:txBody>
      </p:sp>
      <p:pic>
        <p:nvPicPr>
          <p:cNvPr id="20" name="Picture 5">
            <a:extLst>
              <a:ext uri="{FF2B5EF4-FFF2-40B4-BE49-F238E27FC236}">
                <a16:creationId xmlns:a16="http://schemas.microsoft.com/office/drawing/2014/main" id="{F2E5470D-D637-4C36-BCB4-730A05F1309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10115" y="3886067"/>
            <a:ext cx="937803" cy="2264999"/>
          </a:xfrm>
          <a:prstGeom prst="rect">
            <a:avLst/>
          </a:prstGeom>
        </p:spPr>
      </p:pic>
      <p:sp>
        <p:nvSpPr>
          <p:cNvPr id="21" name="TextBox 5">
            <a:extLst>
              <a:ext uri="{FF2B5EF4-FFF2-40B4-BE49-F238E27FC236}">
                <a16:creationId xmlns:a16="http://schemas.microsoft.com/office/drawing/2014/main" id="{4C6DF44B-B40C-4DD7-9C9C-3F4D12152F39}"/>
              </a:ext>
            </a:extLst>
          </p:cNvPr>
          <p:cNvSpPr txBox="1"/>
          <p:nvPr/>
        </p:nvSpPr>
        <p:spPr>
          <a:xfrm>
            <a:off x="8680214" y="5565508"/>
            <a:ext cx="2545696"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altLang="en-US" sz="1600">
                <a:latin typeface="Meiryo UI"/>
                <a:ea typeface="Meiryo UI"/>
              </a:rPr>
              <a:t>ジエスタ２ M21型</a:t>
            </a:r>
          </a:p>
          <a:p>
            <a:r>
              <a:rPr lang="ja-JP" altLang="en-US" sz="1600">
                <a:latin typeface="Meiryo UI"/>
                <a:ea typeface="Meiryo UI"/>
              </a:rPr>
              <a:t>トリノパイン</a:t>
            </a:r>
          </a:p>
        </p:txBody>
      </p:sp>
      <p:cxnSp>
        <p:nvCxnSpPr>
          <p:cNvPr id="12" name="直線コネクタ 11">
            <a:extLst>
              <a:ext uri="{FF2B5EF4-FFF2-40B4-BE49-F238E27FC236}">
                <a16:creationId xmlns:a16="http://schemas.microsoft.com/office/drawing/2014/main" id="{A5840A18-FB8B-4285-886D-994650315D0D}"/>
              </a:ext>
            </a:extLst>
          </p:cNvPr>
          <p:cNvCxnSpPr>
            <a:cxnSpLocks/>
          </p:cNvCxnSpPr>
          <p:nvPr/>
        </p:nvCxnSpPr>
        <p:spPr>
          <a:xfrm flipV="1">
            <a:off x="207755" y="551956"/>
            <a:ext cx="11837375" cy="4591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5389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9B509563-BCA2-4EEA-B915-6FC67897DDAF}"/>
              </a:ext>
            </a:extLst>
          </p:cNvPr>
          <p:cNvSpPr txBox="1"/>
          <p:nvPr/>
        </p:nvSpPr>
        <p:spPr>
          <a:xfrm>
            <a:off x="4101961" y="159881"/>
            <a:ext cx="1792157" cy="408189"/>
          </a:xfrm>
          <a:prstGeom prst="rect">
            <a:avLst/>
          </a:prstGeom>
          <a:noFill/>
        </p:spPr>
        <p:txBody>
          <a:bodyPr wrap="none"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1800" b="0"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植栽プランニング</a:t>
            </a:r>
            <a:endParaRPr kumimoji="1" lang="ja-JP" altLang="en-US" sz="2400" b="0"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endParaRPr>
          </a:p>
        </p:txBody>
      </p:sp>
      <p:sp>
        <p:nvSpPr>
          <p:cNvPr id="8" name="正方形/長方形 7">
            <a:extLst>
              <a:ext uri="{FF2B5EF4-FFF2-40B4-BE49-F238E27FC236}">
                <a16:creationId xmlns:a16="http://schemas.microsoft.com/office/drawing/2014/main" id="{590D414E-F248-4176-963D-56A9A499A307}"/>
              </a:ext>
            </a:extLst>
          </p:cNvPr>
          <p:cNvSpPr/>
          <p:nvPr/>
        </p:nvSpPr>
        <p:spPr>
          <a:xfrm>
            <a:off x="7274046" y="1174139"/>
            <a:ext cx="4595813" cy="427809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a:ln>
                  <a:noFill/>
                </a:ln>
                <a:solidFill>
                  <a:prstClr val="black">
                    <a:lumMod val="95000"/>
                    <a:lumOff val="5000"/>
                  </a:prstClr>
                </a:solidFill>
                <a:effectLst/>
                <a:uLnTx/>
                <a:uFillTx/>
                <a:latin typeface="Meiryo UI" panose="020B0604030504040204" pitchFamily="50" charset="-128"/>
                <a:ea typeface="Meiryo UI" panose="020B0604030504040204" pitchFamily="50" charset="-128"/>
                <a:cs typeface="+mn-cs"/>
              </a:rPr>
              <a:t>【Point1】:</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a:ln>
                  <a:noFill/>
                </a:ln>
                <a:solidFill>
                  <a:srgbClr val="595959"/>
                </a:solidFill>
                <a:effectLst/>
                <a:uLnTx/>
                <a:uFillTx/>
                <a:latin typeface="Meiryo UI" panose="020B0604030504040204" pitchFamily="50" charset="-128"/>
                <a:ea typeface="Meiryo UI" panose="020B0604030504040204" pitchFamily="50" charset="-128"/>
                <a:cs typeface="+mn-cs"/>
              </a:rPr>
              <a:t>門柱、外観のルーバー、全体の色合いが和の雰囲気も持つプランの中で、シンボルツリーには街並みに調和する爽快感のあるスッキリとしたアオダモを選択しています。</a:t>
            </a:r>
            <a:endParaRPr kumimoji="1" lang="en-US" altLang="ja-JP" sz="1600" b="0" i="0" u="none" strike="noStrike" kern="1200" cap="none" spc="0" normalizeH="0" baseline="0" noProof="0">
              <a:ln>
                <a:noFill/>
              </a:ln>
              <a:solidFill>
                <a:srgbClr val="595959"/>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a:ln>
                <a:noFill/>
              </a:ln>
              <a:solidFill>
                <a:srgbClr val="595959"/>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a:ln>
                  <a:noFill/>
                </a:ln>
                <a:solidFill>
                  <a:srgbClr val="595959"/>
                </a:solidFill>
                <a:effectLst/>
                <a:uLnTx/>
                <a:uFillTx/>
                <a:latin typeface="Meiryo UI" panose="020B0604030504040204" pitchFamily="50" charset="-128"/>
                <a:ea typeface="Meiryo UI" panose="020B0604030504040204" pitchFamily="50" charset="-128"/>
                <a:cs typeface="+mn-cs"/>
              </a:rPr>
              <a:t>そしてブロンズのサルスベリやヒイラギの細葉（マホニア） を脇役として高さのバランスを取り寄り添わせています。</a:t>
            </a:r>
            <a:endParaRPr kumimoji="1" lang="en-US" altLang="ja-JP" sz="1600" b="0" i="0" u="none" strike="noStrike" kern="1200" cap="none" spc="0" normalizeH="0" baseline="0" noProof="0">
              <a:ln>
                <a:noFill/>
              </a:ln>
              <a:solidFill>
                <a:srgbClr val="595959"/>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a:ln>
                <a:noFill/>
              </a:ln>
              <a:solidFill>
                <a:srgbClr val="595959"/>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a:ln>
                  <a:noFill/>
                </a:ln>
                <a:solidFill>
                  <a:srgbClr val="595959"/>
                </a:solidFill>
                <a:effectLst/>
                <a:uLnTx/>
                <a:uFillTx/>
                <a:latin typeface="Meiryo UI" panose="020B0604030504040204" pitchFamily="50" charset="-128"/>
                <a:ea typeface="Meiryo UI" panose="020B0604030504040204" pitchFamily="50" charset="-128"/>
                <a:cs typeface="+mn-cs"/>
              </a:rPr>
              <a:t>アオダモとサルスベリは人を迎え入れるような向きで</a:t>
            </a:r>
            <a:endParaRPr kumimoji="1" lang="en-US" altLang="ja-JP" sz="1600" b="0" i="0" u="none" strike="noStrike" kern="1200" cap="none" spc="0" normalizeH="0" baseline="0" noProof="0">
              <a:ln>
                <a:noFill/>
              </a:ln>
              <a:solidFill>
                <a:srgbClr val="595959"/>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a:ln>
                  <a:noFill/>
                </a:ln>
                <a:solidFill>
                  <a:srgbClr val="595959"/>
                </a:solidFill>
                <a:effectLst/>
                <a:uLnTx/>
                <a:uFillTx/>
                <a:latin typeface="Meiryo UI" panose="020B0604030504040204" pitchFamily="50" charset="-128"/>
                <a:ea typeface="Meiryo UI" panose="020B0604030504040204" pitchFamily="50" charset="-128"/>
                <a:cs typeface="+mn-cs"/>
              </a:rPr>
              <a:t>配しています。</a:t>
            </a:r>
            <a:endParaRPr kumimoji="1" lang="en-US" altLang="ja-JP" sz="1600" b="0" i="0" u="none" strike="noStrike" kern="1200" cap="none" spc="0" normalizeH="0" baseline="0" noProof="0">
              <a:ln>
                <a:noFill/>
              </a:ln>
              <a:solidFill>
                <a:srgbClr val="595959"/>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1" i="0" u="none" strike="noStrike" kern="1200" cap="none" spc="0" normalizeH="0" baseline="0" noProof="0">
              <a:ln>
                <a:noFill/>
              </a:ln>
              <a:solidFill>
                <a:prstClr val="black">
                  <a:lumMod val="95000"/>
                  <a:lumOff val="5000"/>
                </a:prstClr>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a:ln>
                  <a:noFill/>
                </a:ln>
                <a:solidFill>
                  <a:prstClr val="black">
                    <a:lumMod val="95000"/>
                    <a:lumOff val="5000"/>
                  </a:prstClr>
                </a:solidFill>
                <a:effectLst/>
                <a:uLnTx/>
                <a:uFillTx/>
                <a:latin typeface="Meiryo UI" panose="020B0604030504040204" pitchFamily="50" charset="-128"/>
                <a:ea typeface="Meiryo UI" panose="020B0604030504040204" pitchFamily="50" charset="-128"/>
                <a:cs typeface="+mn-cs"/>
              </a:rPr>
              <a:t>【Point2】</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a:ln>
                  <a:noFill/>
                </a:ln>
                <a:solidFill>
                  <a:srgbClr val="595959"/>
                </a:solidFill>
                <a:effectLst/>
                <a:uLnTx/>
                <a:uFillTx/>
                <a:latin typeface="Meiryo UI" panose="020B0604030504040204" pitchFamily="50" charset="-128"/>
                <a:ea typeface="Meiryo UI" panose="020B0604030504040204" pitchFamily="50" charset="-128"/>
                <a:cs typeface="+mn-cs"/>
              </a:rPr>
              <a:t>足元のギボウシには斑入りのものなども織り交ぜリズムを作ります。</a:t>
            </a:r>
            <a:endParaRPr kumimoji="1" lang="en-US" altLang="ja-JP" sz="1600" b="0" i="0" u="none" strike="noStrike" kern="1200" cap="none" spc="0" normalizeH="0" baseline="0" noProof="0">
              <a:ln>
                <a:noFill/>
              </a:ln>
              <a:solidFill>
                <a:srgbClr val="595959"/>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a:ln>
                  <a:noFill/>
                </a:ln>
                <a:solidFill>
                  <a:srgbClr val="595959"/>
                </a:solidFill>
                <a:effectLst/>
                <a:uLnTx/>
                <a:uFillTx/>
                <a:latin typeface="Meiryo UI" panose="020B0604030504040204" pitchFamily="50" charset="-128"/>
                <a:ea typeface="Meiryo UI" panose="020B0604030504040204" pitchFamily="50" charset="-128"/>
                <a:cs typeface="+mn-cs"/>
              </a:rPr>
              <a:t>FS</a:t>
            </a:r>
            <a:r>
              <a:rPr kumimoji="1" lang="ja-JP" altLang="en-US" sz="1600" b="0" i="0" u="none" strike="noStrike" kern="1200" cap="none" spc="0" normalizeH="0" baseline="0" noProof="0">
                <a:ln>
                  <a:noFill/>
                </a:ln>
                <a:solidFill>
                  <a:srgbClr val="595959"/>
                </a:solidFill>
                <a:effectLst/>
                <a:uLnTx/>
                <a:uFillTx/>
                <a:latin typeface="Meiryo UI" panose="020B0604030504040204" pitchFamily="50" charset="-128"/>
                <a:ea typeface="Meiryo UI" panose="020B0604030504040204" pitchFamily="50" charset="-128"/>
                <a:cs typeface="+mn-cs"/>
              </a:rPr>
              <a:t>隣に添えた可憐な秋明菊が季節を知らせてくれます。</a:t>
            </a:r>
            <a:endParaRPr kumimoji="1" lang="en-US" altLang="ja-JP" sz="1600" b="1" i="0" u="none" strike="noStrike" kern="1200" cap="none" spc="0" normalizeH="0" baseline="0" noProof="0">
              <a:ln>
                <a:noFill/>
              </a:ln>
              <a:solidFill>
                <a:srgbClr val="595959"/>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1" i="0" u="none" strike="noStrike" kern="1200" cap="none" spc="0" normalizeH="0" baseline="0" noProof="0">
              <a:ln>
                <a:noFill/>
              </a:ln>
              <a:solidFill>
                <a:prstClr val="black">
                  <a:lumMod val="95000"/>
                  <a:lumOff val="5000"/>
                </a:prstClr>
              </a:solidFill>
              <a:effectLst/>
              <a:uLnTx/>
              <a:uFillTx/>
              <a:latin typeface="Meiryo UI" panose="020B0604030504040204" pitchFamily="50" charset="-128"/>
              <a:ea typeface="Meiryo UI" panose="020B0604030504040204" pitchFamily="50" charset="-128"/>
              <a:cs typeface="+mn-cs"/>
            </a:endParaRPr>
          </a:p>
        </p:txBody>
      </p:sp>
      <p:sp>
        <p:nvSpPr>
          <p:cNvPr id="10" name="テキスト ボックス 9">
            <a:extLst>
              <a:ext uri="{FF2B5EF4-FFF2-40B4-BE49-F238E27FC236}">
                <a16:creationId xmlns:a16="http://schemas.microsoft.com/office/drawing/2014/main" id="{E2B48030-D28A-4077-94C4-361329ED3D96}"/>
              </a:ext>
            </a:extLst>
          </p:cNvPr>
          <p:cNvSpPr txBox="1"/>
          <p:nvPr/>
        </p:nvSpPr>
        <p:spPr>
          <a:xfrm>
            <a:off x="322141" y="159881"/>
            <a:ext cx="3946465" cy="408189"/>
          </a:xfrm>
          <a:prstGeom prst="rect">
            <a:avLst/>
          </a:prstGeom>
          <a:noFill/>
        </p:spPr>
        <p:txBody>
          <a:bodyPr wrap="none"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1" lang="en-US" altLang="ja-JP" sz="1400" b="1"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STYLE</a:t>
            </a:r>
            <a:r>
              <a:rPr kumimoji="1" lang="ja-JP" altLang="en-US" sz="1400" b="1"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 </a:t>
            </a:r>
            <a:r>
              <a:rPr kumimoji="1" lang="en-US" altLang="ja-JP" sz="1400" b="1"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04</a:t>
            </a:r>
            <a:r>
              <a:rPr kumimoji="1" lang="ja-JP" altLang="en-US" sz="1400" b="1"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  </a:t>
            </a:r>
            <a:r>
              <a:rPr kumimoji="1" lang="en-US" altLang="ja-JP" sz="1800" b="1"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【MINIMAL</a:t>
            </a:r>
            <a:r>
              <a:rPr kumimoji="1" lang="ja-JP" altLang="en-US" sz="1800" b="1"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 </a:t>
            </a:r>
            <a:r>
              <a:rPr kumimoji="1" lang="en-US" altLang="ja-JP" sz="1800" b="1"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STYLE】 </a:t>
            </a:r>
            <a:endParaRPr kumimoji="1" lang="ja-JP" altLang="en-US" sz="1800" b="1"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endParaRPr>
          </a:p>
        </p:txBody>
      </p:sp>
      <p:sp>
        <p:nvSpPr>
          <p:cNvPr id="11" name="正方形/長方形 10">
            <a:extLst>
              <a:ext uri="{FF2B5EF4-FFF2-40B4-BE49-F238E27FC236}">
                <a16:creationId xmlns:a16="http://schemas.microsoft.com/office/drawing/2014/main" id="{99FBC5DF-BA9A-4FAC-980C-11B4EFFFC7D5}"/>
              </a:ext>
            </a:extLst>
          </p:cNvPr>
          <p:cNvSpPr/>
          <p:nvPr/>
        </p:nvSpPr>
        <p:spPr>
          <a:xfrm>
            <a:off x="7274047" y="5973561"/>
            <a:ext cx="4595812" cy="765402"/>
          </a:xfrm>
          <a:prstGeom prst="rect">
            <a:avLst/>
          </a:prstGeom>
          <a:solidFill>
            <a:schemeClr val="bg1"/>
          </a:solidFill>
          <a:ln>
            <a:solidFill>
              <a:schemeClr val="accent6">
                <a:lumMod val="75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a:ln>
                  <a:noFill/>
                </a:ln>
                <a:solidFill>
                  <a:srgbClr val="70AD47">
                    <a:lumMod val="75000"/>
                  </a:srgbClr>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a:ln>
                  <a:noFill/>
                </a:ln>
                <a:solidFill>
                  <a:srgbClr val="70AD47">
                    <a:lumMod val="75000"/>
                  </a:srgbClr>
                </a:solidFill>
                <a:effectLst/>
                <a:uLnTx/>
                <a:uFillTx/>
                <a:latin typeface="Meiryo UI" panose="020B0604030504040204" pitchFamily="50" charset="-128"/>
                <a:ea typeface="Meiryo UI" panose="020B0604030504040204" pitchFamily="50" charset="-128"/>
                <a:cs typeface="+mn-cs"/>
              </a:rPr>
              <a:t>植栽プランは前ページの</a:t>
            </a:r>
            <a:r>
              <a:rPr kumimoji="1" lang="en-US" altLang="ja-JP" sz="1400" b="0" i="0" u="none" strike="noStrike" kern="1200" cap="none" spc="0" normalizeH="0" baseline="0" noProof="0">
                <a:ln>
                  <a:noFill/>
                </a:ln>
                <a:solidFill>
                  <a:srgbClr val="70AD47">
                    <a:lumMod val="75000"/>
                  </a:srgbClr>
                </a:solidFill>
                <a:effectLst/>
                <a:uLnTx/>
                <a:uFillTx/>
                <a:latin typeface="Meiryo UI" panose="020B0604030504040204" pitchFamily="50" charset="-128"/>
                <a:ea typeface="Meiryo UI" panose="020B0604030504040204" pitchFamily="50" charset="-128"/>
                <a:cs typeface="+mn-cs"/>
              </a:rPr>
              <a:t>CG</a:t>
            </a:r>
            <a:r>
              <a:rPr kumimoji="1" lang="ja-JP" altLang="en-US" sz="1400" b="0" i="0" u="none" strike="noStrike" kern="1200" cap="none" spc="0" normalizeH="0" baseline="0" noProof="0">
                <a:ln>
                  <a:noFill/>
                </a:ln>
                <a:solidFill>
                  <a:srgbClr val="70AD47">
                    <a:lumMod val="75000"/>
                  </a:srgbClr>
                </a:solidFill>
                <a:effectLst/>
                <a:uLnTx/>
                <a:uFillTx/>
                <a:latin typeface="Meiryo UI" panose="020B0604030504040204" pitchFamily="50" charset="-128"/>
                <a:ea typeface="Meiryo UI" panose="020B0604030504040204" pitchFamily="50" charset="-128"/>
                <a:cs typeface="+mn-cs"/>
              </a:rPr>
              <a:t>画像とは異なります。</a:t>
            </a:r>
            <a:endParaRPr kumimoji="1" lang="en-US" altLang="ja-JP" sz="1400" b="0" i="0" u="none" strike="noStrike" kern="1200" cap="none" spc="0" normalizeH="0" baseline="0" noProof="0">
              <a:ln>
                <a:noFill/>
              </a:ln>
              <a:solidFill>
                <a:srgbClr val="70AD47">
                  <a:lumMod val="75000"/>
                </a:srgbClr>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srgbClr val="70AD47">
                    <a:lumMod val="75000"/>
                  </a:srgbClr>
                </a:solidFill>
                <a:effectLst/>
                <a:uLnTx/>
                <a:uFillTx/>
                <a:latin typeface="Meiryo UI" panose="020B0604030504040204" pitchFamily="50" charset="-128"/>
                <a:ea typeface="Meiryo UI" panose="020B0604030504040204" pitchFamily="50" charset="-128"/>
                <a:cs typeface="+mn-cs"/>
              </a:rPr>
              <a:t>本ページでは素敵なファサード空間づくりに欠かせない植栽の</a:t>
            </a:r>
            <a:endParaRPr kumimoji="1" lang="en-US" altLang="ja-JP" sz="1400" b="0" i="0" u="none" strike="noStrike" kern="1200" cap="none" spc="0" normalizeH="0" baseline="0" noProof="0">
              <a:ln>
                <a:noFill/>
              </a:ln>
              <a:solidFill>
                <a:srgbClr val="70AD47">
                  <a:lumMod val="75000"/>
                </a:srgbClr>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srgbClr val="70AD47">
                    <a:lumMod val="75000"/>
                  </a:srgbClr>
                </a:solidFill>
                <a:effectLst/>
                <a:uLnTx/>
                <a:uFillTx/>
                <a:latin typeface="Meiryo UI" panose="020B0604030504040204" pitchFamily="50" charset="-128"/>
                <a:ea typeface="Meiryo UI" panose="020B0604030504040204" pitchFamily="50" charset="-128"/>
                <a:cs typeface="+mn-cs"/>
              </a:rPr>
              <a:t>選択ポイントをお伝えしています。</a:t>
            </a:r>
          </a:p>
        </p:txBody>
      </p:sp>
      <p:cxnSp>
        <p:nvCxnSpPr>
          <p:cNvPr id="29" name="直線コネクタ 28">
            <a:extLst>
              <a:ext uri="{FF2B5EF4-FFF2-40B4-BE49-F238E27FC236}">
                <a16:creationId xmlns:a16="http://schemas.microsoft.com/office/drawing/2014/main" id="{D50A5A03-C937-4ED6-A717-7722DB59E455}"/>
              </a:ext>
            </a:extLst>
          </p:cNvPr>
          <p:cNvCxnSpPr>
            <a:cxnSpLocks/>
          </p:cNvCxnSpPr>
          <p:nvPr/>
        </p:nvCxnSpPr>
        <p:spPr>
          <a:xfrm flipV="1">
            <a:off x="207755" y="551956"/>
            <a:ext cx="11837375" cy="4591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3" name="図 2">
            <a:extLst>
              <a:ext uri="{FF2B5EF4-FFF2-40B4-BE49-F238E27FC236}">
                <a16:creationId xmlns:a16="http://schemas.microsoft.com/office/drawing/2014/main" id="{B2927FC7-8B78-4D70-9A76-46847C89BDD6}"/>
              </a:ext>
            </a:extLst>
          </p:cNvPr>
          <p:cNvPicPr>
            <a:picLocks noChangeAspect="1"/>
          </p:cNvPicPr>
          <p:nvPr/>
        </p:nvPicPr>
        <p:blipFill>
          <a:blip r:embed="rId2"/>
          <a:stretch>
            <a:fillRect/>
          </a:stretch>
        </p:blipFill>
        <p:spPr>
          <a:xfrm>
            <a:off x="207755" y="686793"/>
            <a:ext cx="6863605" cy="6163738"/>
          </a:xfrm>
          <a:prstGeom prst="rect">
            <a:avLst/>
          </a:prstGeom>
        </p:spPr>
      </p:pic>
    </p:spTree>
    <p:extLst>
      <p:ext uri="{BB962C8B-B14F-4D97-AF65-F5344CB8AC3E}">
        <p14:creationId xmlns:p14="http://schemas.microsoft.com/office/powerpoint/2010/main" val="5656528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1">
            <a:extLst>
              <a:ext uri="{FF2B5EF4-FFF2-40B4-BE49-F238E27FC236}">
                <a16:creationId xmlns:a16="http://schemas.microsoft.com/office/drawing/2014/main" id="{F379935D-375B-4140-9878-4850C6E84B7D}"/>
              </a:ext>
            </a:extLst>
          </p:cNvPr>
          <p:cNvPicPr>
            <a:picLocks noChangeAspect="1"/>
          </p:cNvPicPr>
          <p:nvPr/>
        </p:nvPicPr>
        <p:blipFill>
          <a:blip r:embed="rId2"/>
          <a:stretch>
            <a:fillRect/>
          </a:stretch>
        </p:blipFill>
        <p:spPr>
          <a:xfrm>
            <a:off x="7195779" y="3927355"/>
            <a:ext cx="3350103" cy="2281326"/>
          </a:xfrm>
          <a:prstGeom prst="rect">
            <a:avLst/>
          </a:prstGeom>
        </p:spPr>
      </p:pic>
      <p:pic>
        <p:nvPicPr>
          <p:cNvPr id="10" name="Picture 10">
            <a:extLst>
              <a:ext uri="{FF2B5EF4-FFF2-40B4-BE49-F238E27FC236}">
                <a16:creationId xmlns:a16="http://schemas.microsoft.com/office/drawing/2014/main" id="{5AD9CD37-46B9-4287-BA5F-F401A12F2DE2}"/>
              </a:ext>
            </a:extLst>
          </p:cNvPr>
          <p:cNvPicPr>
            <a:picLocks noChangeAspect="1"/>
          </p:cNvPicPr>
          <p:nvPr/>
        </p:nvPicPr>
        <p:blipFill>
          <a:blip r:embed="rId3"/>
          <a:stretch>
            <a:fillRect/>
          </a:stretch>
        </p:blipFill>
        <p:spPr>
          <a:xfrm>
            <a:off x="3979293" y="3922593"/>
            <a:ext cx="3054469" cy="2290852"/>
          </a:xfrm>
          <a:prstGeom prst="rect">
            <a:avLst/>
          </a:prstGeom>
        </p:spPr>
      </p:pic>
      <p:pic>
        <p:nvPicPr>
          <p:cNvPr id="7" name="Picture 9">
            <a:extLst>
              <a:ext uri="{FF2B5EF4-FFF2-40B4-BE49-F238E27FC236}">
                <a16:creationId xmlns:a16="http://schemas.microsoft.com/office/drawing/2014/main" id="{2C5683DF-0C10-4909-98C4-730C78DE2E57}"/>
              </a:ext>
            </a:extLst>
          </p:cNvPr>
          <p:cNvPicPr>
            <a:picLocks noChangeAspect="1"/>
          </p:cNvPicPr>
          <p:nvPr/>
        </p:nvPicPr>
        <p:blipFill>
          <a:blip r:embed="rId4"/>
          <a:stretch>
            <a:fillRect/>
          </a:stretch>
        </p:blipFill>
        <p:spPr>
          <a:xfrm>
            <a:off x="462412" y="3917741"/>
            <a:ext cx="3359629" cy="2257425"/>
          </a:xfrm>
          <a:prstGeom prst="rect">
            <a:avLst/>
          </a:prstGeom>
        </p:spPr>
      </p:pic>
      <p:sp>
        <p:nvSpPr>
          <p:cNvPr id="5" name="テキスト ボックス 4">
            <a:extLst>
              <a:ext uri="{FF2B5EF4-FFF2-40B4-BE49-F238E27FC236}">
                <a16:creationId xmlns:a16="http://schemas.microsoft.com/office/drawing/2014/main" id="{EDF3F6AA-6E8D-480C-89BD-0BC90B361324}"/>
              </a:ext>
            </a:extLst>
          </p:cNvPr>
          <p:cNvSpPr txBox="1"/>
          <p:nvPr/>
        </p:nvSpPr>
        <p:spPr>
          <a:xfrm>
            <a:off x="4160854" y="159881"/>
            <a:ext cx="2168542" cy="408189"/>
          </a:xfrm>
          <a:prstGeom prst="rect">
            <a:avLst/>
          </a:prstGeom>
          <a:noFill/>
        </p:spPr>
        <p:txBody>
          <a:bodyPr wrap="none"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1800" b="0"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植栽イメージ</a:t>
            </a:r>
            <a:r>
              <a:rPr kumimoji="1" lang="en-US" altLang="ja-JP" sz="1800" b="0"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Photo</a:t>
            </a:r>
            <a:endParaRPr kumimoji="1" lang="ja-JP" altLang="en-US" sz="2400" b="0"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endParaRPr>
          </a:p>
        </p:txBody>
      </p:sp>
      <p:sp>
        <p:nvSpPr>
          <p:cNvPr id="8" name="テキスト ボックス 7">
            <a:extLst>
              <a:ext uri="{FF2B5EF4-FFF2-40B4-BE49-F238E27FC236}">
                <a16:creationId xmlns:a16="http://schemas.microsoft.com/office/drawing/2014/main" id="{E48CE0F6-BD8B-4DD2-81F0-270A5836AD75}"/>
              </a:ext>
            </a:extLst>
          </p:cNvPr>
          <p:cNvSpPr txBox="1"/>
          <p:nvPr/>
        </p:nvSpPr>
        <p:spPr>
          <a:xfrm>
            <a:off x="322141" y="159881"/>
            <a:ext cx="3946465" cy="408189"/>
          </a:xfrm>
          <a:prstGeom prst="rect">
            <a:avLst/>
          </a:prstGeom>
          <a:noFill/>
        </p:spPr>
        <p:txBody>
          <a:bodyPr wrap="none"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1" lang="en-US" altLang="ja-JP" sz="1400" b="1"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STYLE</a:t>
            </a:r>
            <a:r>
              <a:rPr kumimoji="1" lang="ja-JP" altLang="en-US" sz="1400" b="1"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 </a:t>
            </a:r>
            <a:r>
              <a:rPr kumimoji="1" lang="en-US" altLang="ja-JP" sz="1400" b="1"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04</a:t>
            </a:r>
            <a:r>
              <a:rPr kumimoji="1" lang="ja-JP" altLang="en-US" sz="1400" b="1"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  </a:t>
            </a:r>
            <a:r>
              <a:rPr kumimoji="1" lang="en-US" altLang="ja-JP" sz="1800" b="1"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【MINIMAL</a:t>
            </a:r>
            <a:r>
              <a:rPr kumimoji="1" lang="ja-JP" altLang="en-US" sz="1800" b="1"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 </a:t>
            </a:r>
            <a:r>
              <a:rPr kumimoji="1" lang="en-US" altLang="ja-JP" sz="1800" b="1"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STYLE】 </a:t>
            </a:r>
            <a:endParaRPr kumimoji="1" lang="ja-JP" altLang="en-US" sz="1800" b="1"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endParaRPr>
          </a:p>
        </p:txBody>
      </p:sp>
      <p:cxnSp>
        <p:nvCxnSpPr>
          <p:cNvPr id="9" name="直線コネクタ 8">
            <a:extLst>
              <a:ext uri="{FF2B5EF4-FFF2-40B4-BE49-F238E27FC236}">
                <a16:creationId xmlns:a16="http://schemas.microsoft.com/office/drawing/2014/main" id="{AD5E3E90-27BD-4D69-A1E3-7A0EEAE9E7B1}"/>
              </a:ext>
            </a:extLst>
          </p:cNvPr>
          <p:cNvCxnSpPr>
            <a:cxnSpLocks/>
          </p:cNvCxnSpPr>
          <p:nvPr/>
        </p:nvCxnSpPr>
        <p:spPr>
          <a:xfrm flipV="1">
            <a:off x="207755" y="551956"/>
            <a:ext cx="11837375" cy="4591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6" name="正方形/長方形 15">
            <a:extLst>
              <a:ext uri="{FF2B5EF4-FFF2-40B4-BE49-F238E27FC236}">
                <a16:creationId xmlns:a16="http://schemas.microsoft.com/office/drawing/2014/main" id="{0B1D0517-59D7-4A1E-8E55-F5C0A1B43840}"/>
              </a:ext>
            </a:extLst>
          </p:cNvPr>
          <p:cNvSpPr/>
          <p:nvPr/>
        </p:nvSpPr>
        <p:spPr>
          <a:xfrm>
            <a:off x="7117187" y="6201867"/>
            <a:ext cx="1619199" cy="35325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rtlCol="0" anchor="ctr"/>
          <a:lstStyle/>
          <a:p>
            <a:pPr lvl="0">
              <a:defRPr/>
            </a:pPr>
            <a:r>
              <a:rPr lang="ja-JP" altLang="en-US" sz="1100">
                <a:solidFill>
                  <a:schemeClr val="tx1"/>
                </a:solidFill>
                <a:latin typeface="Meiryo UI" panose="020B0604030504040204" pitchFamily="50" charset="-128"/>
                <a:ea typeface="Meiryo UI" panose="020B0604030504040204" pitchFamily="50" charset="-128"/>
              </a:rPr>
              <a:t>斑入りヤブラン</a:t>
            </a:r>
            <a:endParaRPr kumimoji="1" lang="en-US" altLang="ja-JP" sz="110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mn-cs"/>
            </a:endParaRPr>
          </a:p>
        </p:txBody>
      </p:sp>
      <p:sp>
        <p:nvSpPr>
          <p:cNvPr id="18" name="正方形/長方形 17">
            <a:extLst>
              <a:ext uri="{FF2B5EF4-FFF2-40B4-BE49-F238E27FC236}">
                <a16:creationId xmlns:a16="http://schemas.microsoft.com/office/drawing/2014/main" id="{BCBA63DA-AEB6-4585-805F-B53182AB4EAC}"/>
              </a:ext>
            </a:extLst>
          </p:cNvPr>
          <p:cNvSpPr/>
          <p:nvPr/>
        </p:nvSpPr>
        <p:spPr>
          <a:xfrm>
            <a:off x="3937888" y="6201867"/>
            <a:ext cx="1619199" cy="35325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rtlCol="0" anchor="ctr"/>
          <a:lstStyle/>
          <a:p>
            <a:pPr lvl="0">
              <a:defRPr/>
            </a:pPr>
            <a:r>
              <a:rPr lang="ja-JP" altLang="en-US" sz="1100">
                <a:solidFill>
                  <a:schemeClr val="tx1"/>
                </a:solidFill>
                <a:latin typeface="Meiryo UI" panose="020B0604030504040204" pitchFamily="50" charset="-128"/>
                <a:ea typeface="Meiryo UI" panose="020B0604030504040204" pitchFamily="50" charset="-128"/>
              </a:rPr>
              <a:t>斑入りアマドコロ</a:t>
            </a:r>
            <a:endParaRPr kumimoji="1" lang="en-US" altLang="ja-JP" sz="110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mn-cs"/>
            </a:endParaRPr>
          </a:p>
        </p:txBody>
      </p:sp>
      <p:sp>
        <p:nvSpPr>
          <p:cNvPr id="19" name="正方形/長方形 18">
            <a:extLst>
              <a:ext uri="{FF2B5EF4-FFF2-40B4-BE49-F238E27FC236}">
                <a16:creationId xmlns:a16="http://schemas.microsoft.com/office/drawing/2014/main" id="{124CDCBF-8006-418F-BEFC-7FF1C529CDDF}"/>
              </a:ext>
            </a:extLst>
          </p:cNvPr>
          <p:cNvSpPr/>
          <p:nvPr/>
        </p:nvSpPr>
        <p:spPr>
          <a:xfrm>
            <a:off x="336559" y="6201867"/>
            <a:ext cx="1619199" cy="35325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rtlCol="0" anchor="ctr"/>
          <a:lstStyle/>
          <a:p>
            <a:pPr lvl="0">
              <a:defRPr/>
            </a:pPr>
            <a:r>
              <a:rPr lang="ja-JP" altLang="en-US" sz="1100">
                <a:solidFill>
                  <a:schemeClr val="tx1"/>
                </a:solidFill>
                <a:latin typeface="Meiryo UI" panose="020B0604030504040204" pitchFamily="50" charset="-128"/>
                <a:ea typeface="Meiryo UI" panose="020B0604030504040204" pitchFamily="50" charset="-128"/>
              </a:rPr>
              <a:t>ギボウシ</a:t>
            </a:r>
            <a:endParaRPr kumimoji="1" lang="en-US" altLang="ja-JP" sz="110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mn-cs"/>
            </a:endParaRPr>
          </a:p>
        </p:txBody>
      </p:sp>
      <p:sp>
        <p:nvSpPr>
          <p:cNvPr id="20" name="正方形/長方形 19">
            <a:extLst>
              <a:ext uri="{FF2B5EF4-FFF2-40B4-BE49-F238E27FC236}">
                <a16:creationId xmlns:a16="http://schemas.microsoft.com/office/drawing/2014/main" id="{CC4744F0-10E1-410E-8243-15BC828A03B7}"/>
              </a:ext>
            </a:extLst>
          </p:cNvPr>
          <p:cNvSpPr/>
          <p:nvPr/>
        </p:nvSpPr>
        <p:spPr>
          <a:xfrm>
            <a:off x="336559" y="3458667"/>
            <a:ext cx="3292906" cy="35325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rtlCol="0" anchor="ctr"/>
          <a:lstStyle/>
          <a:p>
            <a:pPr lvl="0">
              <a:defRPr/>
            </a:pPr>
            <a:r>
              <a:rPr lang="ja-JP" altLang="en-US" sz="1100">
                <a:solidFill>
                  <a:schemeClr val="tx1"/>
                </a:solidFill>
                <a:latin typeface="Meiryo UI" panose="020B0604030504040204" pitchFamily="50" charset="-128"/>
                <a:ea typeface="Meiryo UI" panose="020B0604030504040204" pitchFamily="50" charset="-128"/>
              </a:rPr>
              <a:t>サルスベリブロンズ（ブラックパール）</a:t>
            </a:r>
            <a:endParaRPr kumimoji="1" lang="en-US" altLang="ja-JP" sz="110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mn-cs"/>
            </a:endParaRPr>
          </a:p>
        </p:txBody>
      </p:sp>
      <p:sp>
        <p:nvSpPr>
          <p:cNvPr id="21" name="正方形/長方形 20">
            <a:extLst>
              <a:ext uri="{FF2B5EF4-FFF2-40B4-BE49-F238E27FC236}">
                <a16:creationId xmlns:a16="http://schemas.microsoft.com/office/drawing/2014/main" id="{CF1E42F9-4C1F-4610-84D3-69F908AA5CFB}"/>
              </a:ext>
            </a:extLst>
          </p:cNvPr>
          <p:cNvSpPr/>
          <p:nvPr/>
        </p:nvSpPr>
        <p:spPr>
          <a:xfrm>
            <a:off x="4219242" y="3458667"/>
            <a:ext cx="1619199" cy="35325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rtlCol="0" anchor="ctr"/>
          <a:lstStyle/>
          <a:p>
            <a:pPr lvl="0">
              <a:defRPr/>
            </a:pPr>
            <a:r>
              <a:rPr lang="ja-JP" altLang="en-US" sz="1100">
                <a:solidFill>
                  <a:schemeClr val="tx1"/>
                </a:solidFill>
                <a:latin typeface="Meiryo UI" panose="020B0604030504040204" pitchFamily="50" charset="-128"/>
                <a:ea typeface="Meiryo UI" panose="020B0604030504040204" pitchFamily="50" charset="-128"/>
              </a:rPr>
              <a:t>アオダモ</a:t>
            </a:r>
            <a:endParaRPr kumimoji="1" lang="en-US" altLang="ja-JP" sz="110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mn-cs"/>
            </a:endParaRPr>
          </a:p>
        </p:txBody>
      </p:sp>
      <p:sp>
        <p:nvSpPr>
          <p:cNvPr id="22" name="正方形/長方形 21">
            <a:extLst>
              <a:ext uri="{FF2B5EF4-FFF2-40B4-BE49-F238E27FC236}">
                <a16:creationId xmlns:a16="http://schemas.microsoft.com/office/drawing/2014/main" id="{4EF98A3B-399E-4F6D-9660-F778D727644C}"/>
              </a:ext>
            </a:extLst>
          </p:cNvPr>
          <p:cNvSpPr/>
          <p:nvPr/>
        </p:nvSpPr>
        <p:spPr>
          <a:xfrm>
            <a:off x="7750233" y="3458667"/>
            <a:ext cx="1619199" cy="35325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rtlCol="0" anchor="ctr"/>
          <a:lstStyle/>
          <a:p>
            <a:pPr lvl="0">
              <a:defRPr/>
            </a:pPr>
            <a:r>
              <a:rPr lang="ja-JP" altLang="en-US" sz="1100">
                <a:solidFill>
                  <a:schemeClr val="tx1"/>
                </a:solidFill>
                <a:latin typeface="Meiryo UI" panose="020B0604030504040204" pitchFamily="50" charset="-128"/>
                <a:ea typeface="Meiryo UI" panose="020B0604030504040204" pitchFamily="50" charset="-128"/>
              </a:rPr>
              <a:t>シュウメイギク</a:t>
            </a:r>
            <a:endParaRPr kumimoji="1" lang="en-US" altLang="ja-JP" sz="110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mn-cs"/>
            </a:endParaRPr>
          </a:p>
        </p:txBody>
      </p:sp>
      <p:pic>
        <p:nvPicPr>
          <p:cNvPr id="12" name="図 11">
            <a:extLst>
              <a:ext uri="{FF2B5EF4-FFF2-40B4-BE49-F238E27FC236}">
                <a16:creationId xmlns:a16="http://schemas.microsoft.com/office/drawing/2014/main" id="{C20DB270-C2F1-4F85-B042-41EE3DD59AC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62412" y="973833"/>
            <a:ext cx="3703320" cy="2567940"/>
          </a:xfrm>
          <a:prstGeom prst="rect">
            <a:avLst/>
          </a:prstGeom>
        </p:spPr>
      </p:pic>
      <p:pic>
        <p:nvPicPr>
          <p:cNvPr id="13" name="図 12">
            <a:extLst>
              <a:ext uri="{FF2B5EF4-FFF2-40B4-BE49-F238E27FC236}">
                <a16:creationId xmlns:a16="http://schemas.microsoft.com/office/drawing/2014/main" id="{5EBD6309-9DC9-4221-AF89-193697EEC7B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274187" y="956544"/>
            <a:ext cx="3429000" cy="2567940"/>
          </a:xfrm>
          <a:prstGeom prst="rect">
            <a:avLst/>
          </a:prstGeom>
        </p:spPr>
      </p:pic>
      <p:pic>
        <p:nvPicPr>
          <p:cNvPr id="14" name="図 13">
            <a:extLst>
              <a:ext uri="{FF2B5EF4-FFF2-40B4-BE49-F238E27FC236}">
                <a16:creationId xmlns:a16="http://schemas.microsoft.com/office/drawing/2014/main" id="{DB591736-8111-4FD7-932D-C8188F2DC5E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823006" y="956544"/>
            <a:ext cx="1851660" cy="2522220"/>
          </a:xfrm>
          <a:prstGeom prst="rect">
            <a:avLst/>
          </a:prstGeom>
        </p:spPr>
      </p:pic>
      <p:pic>
        <p:nvPicPr>
          <p:cNvPr id="15" name="図 14">
            <a:extLst>
              <a:ext uri="{FF2B5EF4-FFF2-40B4-BE49-F238E27FC236}">
                <a16:creationId xmlns:a16="http://schemas.microsoft.com/office/drawing/2014/main" id="{12BCB200-41A9-40B2-A051-D4EE928A0332}"/>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794485" y="956544"/>
            <a:ext cx="1676400" cy="2522220"/>
          </a:xfrm>
          <a:prstGeom prst="rect">
            <a:avLst/>
          </a:prstGeom>
        </p:spPr>
      </p:pic>
    </p:spTree>
    <p:extLst>
      <p:ext uri="{BB962C8B-B14F-4D97-AF65-F5344CB8AC3E}">
        <p14:creationId xmlns:p14="http://schemas.microsoft.com/office/powerpoint/2010/main" val="42779260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四角形: 角を丸くする 3">
            <a:extLst>
              <a:ext uri="{FF2B5EF4-FFF2-40B4-BE49-F238E27FC236}">
                <a16:creationId xmlns:a16="http://schemas.microsoft.com/office/drawing/2014/main" id="{207F1382-B18C-42F2-8D41-A0F9C0C1C7FD}"/>
              </a:ext>
            </a:extLst>
          </p:cNvPr>
          <p:cNvSpPr/>
          <p:nvPr/>
        </p:nvSpPr>
        <p:spPr>
          <a:xfrm>
            <a:off x="942837" y="2802846"/>
            <a:ext cx="10306326" cy="1252307"/>
          </a:xfrm>
          <a:prstGeom prst="roundRect">
            <a:avLst>
              <a:gd name="adj" fmla="val 10000"/>
            </a:avLst>
          </a:prstGeom>
          <a:solidFill>
            <a:schemeClr val="bg1">
              <a:lumMod val="85000"/>
            </a:schemeClr>
          </a:solidFill>
        </p:spPr>
        <p:style>
          <a:lnRef idx="0">
            <a:schemeClr val="accent6">
              <a:hueOff val="0"/>
              <a:satOff val="0"/>
              <a:lumOff val="0"/>
              <a:alphaOff val="0"/>
            </a:schemeClr>
          </a:lnRef>
          <a:fillRef idx="1">
            <a:schemeClr val="accent6">
              <a:tint val="40000"/>
              <a:hueOff val="0"/>
              <a:satOff val="0"/>
              <a:lumOff val="0"/>
              <a:alphaOff val="0"/>
            </a:schemeClr>
          </a:fillRef>
          <a:effectRef idx="0">
            <a:schemeClr val="accent6">
              <a:tint val="40000"/>
              <a:hueOff val="0"/>
              <a:satOff val="0"/>
              <a:lumOff val="0"/>
              <a:alphaOff val="0"/>
            </a:schemeClr>
          </a:effectRef>
          <a:fontRef idx="minor">
            <a:schemeClr val="dk1">
              <a:hueOff val="0"/>
              <a:satOff val="0"/>
              <a:lumOff val="0"/>
              <a:alphaOff val="0"/>
            </a:schemeClr>
          </a:fontRef>
        </p:style>
      </p:sp>
      <p:sp>
        <p:nvSpPr>
          <p:cNvPr id="5" name="フリーフォーム: 図形 4">
            <a:extLst>
              <a:ext uri="{FF2B5EF4-FFF2-40B4-BE49-F238E27FC236}">
                <a16:creationId xmlns:a16="http://schemas.microsoft.com/office/drawing/2014/main" id="{BFE6E4BD-23A8-4BD5-B5CD-802F9BAC32B1}"/>
              </a:ext>
            </a:extLst>
          </p:cNvPr>
          <p:cNvSpPr/>
          <p:nvPr/>
        </p:nvSpPr>
        <p:spPr>
          <a:xfrm>
            <a:off x="2389252" y="2802846"/>
            <a:ext cx="8859910" cy="1252307"/>
          </a:xfrm>
          <a:custGeom>
            <a:avLst/>
            <a:gdLst>
              <a:gd name="connsiteX0" fmla="*/ 0 w 8859910"/>
              <a:gd name="connsiteY0" fmla="*/ 0 h 1252307"/>
              <a:gd name="connsiteX1" fmla="*/ 8859910 w 8859910"/>
              <a:gd name="connsiteY1" fmla="*/ 0 h 1252307"/>
              <a:gd name="connsiteX2" fmla="*/ 8859910 w 8859910"/>
              <a:gd name="connsiteY2" fmla="*/ 1252307 h 1252307"/>
              <a:gd name="connsiteX3" fmla="*/ 0 w 8859910"/>
              <a:gd name="connsiteY3" fmla="*/ 1252307 h 1252307"/>
              <a:gd name="connsiteX4" fmla="*/ 0 w 8859910"/>
              <a:gd name="connsiteY4" fmla="*/ 0 h 12523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9910" h="1252307">
                <a:moveTo>
                  <a:pt x="0" y="0"/>
                </a:moveTo>
                <a:lnTo>
                  <a:pt x="8859910" y="0"/>
                </a:lnTo>
                <a:lnTo>
                  <a:pt x="8859910" y="1252307"/>
                </a:lnTo>
                <a:lnTo>
                  <a:pt x="0" y="125230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32536" tIns="132536" rIns="132536" bIns="132536" numCol="1" spcCol="1270" anchor="ctr" anchorCtr="0">
            <a:noAutofit/>
          </a:bodyPr>
          <a:lstStyle/>
          <a:p>
            <a:pPr marL="0" marR="0" lvl="0" indent="0" algn="l" defTabSz="889000" rtl="0" eaLnBrk="1" fontAlgn="auto" latinLnBrk="0" hangingPunct="1">
              <a:lnSpc>
                <a:spcPct val="100000"/>
              </a:lnSpc>
              <a:spcBef>
                <a:spcPct val="0"/>
              </a:spcBef>
              <a:spcAft>
                <a:spcPct val="35000"/>
              </a:spcAft>
              <a:buClrTx/>
              <a:buSzTx/>
              <a:buFontTx/>
              <a:buNone/>
              <a:tabLst/>
              <a:defRPr/>
            </a:pPr>
            <a:r>
              <a:rPr kumimoji="1" lang="ja-JP" altLang="en-US" sz="2000" b="0" i="0" u="none" strike="noStrike" kern="1200" cap="none" spc="0" normalizeH="0" baseline="0" noProof="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機能門柱</a:t>
            </a:r>
            <a:r>
              <a:rPr kumimoji="1" lang="en-US" sz="2000" b="0" i="0" u="none" strike="noStrike" kern="1200" cap="none" spc="0" normalizeH="0" baseline="0" noProof="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FS</a:t>
            </a:r>
            <a:r>
              <a:rPr kumimoji="1" lang="ja-JP" altLang="en-US" sz="2000" b="0" i="0" u="none" strike="noStrike" kern="1200" cap="none" spc="0" normalizeH="0" baseline="0" noProof="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 特長</a:t>
            </a:r>
            <a:endParaRPr kumimoji="1" lang="en-US" sz="2000" b="0" i="0" u="none" strike="noStrike" kern="1200" cap="none" spc="0" normalizeH="0" baseline="0" noProof="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endParaRPr>
          </a:p>
        </p:txBody>
      </p:sp>
      <p:sp>
        <p:nvSpPr>
          <p:cNvPr id="10" name="正方形/長方形 9">
            <a:extLst>
              <a:ext uri="{FF2B5EF4-FFF2-40B4-BE49-F238E27FC236}">
                <a16:creationId xmlns:a16="http://schemas.microsoft.com/office/drawing/2014/main" id="{AE3C13AF-A6C1-48CB-84B8-AA95BB23954A}"/>
              </a:ext>
            </a:extLst>
          </p:cNvPr>
          <p:cNvSpPr/>
          <p:nvPr/>
        </p:nvSpPr>
        <p:spPr>
          <a:xfrm>
            <a:off x="1321660" y="3084615"/>
            <a:ext cx="688769" cy="688769"/>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chemeClr val="tx1">
                    <a:lumMod val="65000"/>
                    <a:lumOff val="35000"/>
                  </a:schemeClr>
                </a:solidFill>
                <a:effectLst/>
                <a:uLnTx/>
                <a:uFillTx/>
                <a:latin typeface="Meiryo UI" panose="020B0604030504040204" pitchFamily="50" charset="-128"/>
                <a:ea typeface="Meiryo UI" panose="020B0604030504040204" pitchFamily="50" charset="-128"/>
                <a:cs typeface="+mn-cs"/>
              </a:rPr>
              <a:t>１</a:t>
            </a:r>
          </a:p>
        </p:txBody>
      </p:sp>
    </p:spTree>
    <p:extLst>
      <p:ext uri="{BB962C8B-B14F-4D97-AF65-F5344CB8AC3E}">
        <p14:creationId xmlns:p14="http://schemas.microsoft.com/office/powerpoint/2010/main" val="20348988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四角形: 角を丸くする 3">
            <a:extLst>
              <a:ext uri="{FF2B5EF4-FFF2-40B4-BE49-F238E27FC236}">
                <a16:creationId xmlns:a16="http://schemas.microsoft.com/office/drawing/2014/main" id="{207F1382-B18C-42F2-8D41-A0F9C0C1C7FD}"/>
              </a:ext>
            </a:extLst>
          </p:cNvPr>
          <p:cNvSpPr/>
          <p:nvPr/>
        </p:nvSpPr>
        <p:spPr>
          <a:xfrm>
            <a:off x="942837" y="1310222"/>
            <a:ext cx="10306326" cy="1252307"/>
          </a:xfrm>
          <a:prstGeom prst="roundRect">
            <a:avLst>
              <a:gd name="adj" fmla="val 10000"/>
            </a:avLst>
          </a:prstGeom>
          <a:solidFill>
            <a:schemeClr val="bg1">
              <a:lumMod val="85000"/>
            </a:schemeClr>
          </a:solidFill>
        </p:spPr>
        <p:style>
          <a:lnRef idx="0">
            <a:schemeClr val="accent6">
              <a:hueOff val="0"/>
              <a:satOff val="0"/>
              <a:lumOff val="0"/>
              <a:alphaOff val="0"/>
            </a:schemeClr>
          </a:lnRef>
          <a:fillRef idx="1">
            <a:schemeClr val="accent6">
              <a:tint val="40000"/>
              <a:hueOff val="0"/>
              <a:satOff val="0"/>
              <a:lumOff val="0"/>
              <a:alphaOff val="0"/>
            </a:schemeClr>
          </a:fillRef>
          <a:effectRef idx="0">
            <a:schemeClr val="accent6">
              <a:tint val="40000"/>
              <a:hueOff val="0"/>
              <a:satOff val="0"/>
              <a:lumOff val="0"/>
              <a:alphaOff val="0"/>
            </a:schemeClr>
          </a:effectRef>
          <a:fontRef idx="minor">
            <a:schemeClr val="dk1">
              <a:hueOff val="0"/>
              <a:satOff val="0"/>
              <a:lumOff val="0"/>
              <a:alphaOff val="0"/>
            </a:schemeClr>
          </a:fontRef>
        </p:style>
      </p:sp>
      <p:sp>
        <p:nvSpPr>
          <p:cNvPr id="10" name="正方形/長方形 9">
            <a:extLst>
              <a:ext uri="{FF2B5EF4-FFF2-40B4-BE49-F238E27FC236}">
                <a16:creationId xmlns:a16="http://schemas.microsoft.com/office/drawing/2014/main" id="{AE3C13AF-A6C1-48CB-84B8-AA95BB23954A}"/>
              </a:ext>
            </a:extLst>
          </p:cNvPr>
          <p:cNvSpPr/>
          <p:nvPr/>
        </p:nvSpPr>
        <p:spPr>
          <a:xfrm>
            <a:off x="1321660" y="1591991"/>
            <a:ext cx="688769" cy="688769"/>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chemeClr val="tx1">
                    <a:lumMod val="65000"/>
                    <a:lumOff val="35000"/>
                  </a:schemeClr>
                </a:solidFill>
                <a:effectLst/>
                <a:uLnTx/>
                <a:uFillTx/>
                <a:latin typeface="Meiryo UI" panose="020B0604030504040204" pitchFamily="50" charset="-128"/>
                <a:ea typeface="Meiryo UI" panose="020B0604030504040204" pitchFamily="50" charset="-128"/>
                <a:cs typeface="+mn-cs"/>
              </a:rPr>
              <a:t>３</a:t>
            </a:r>
          </a:p>
        </p:txBody>
      </p:sp>
      <p:sp>
        <p:nvSpPr>
          <p:cNvPr id="5" name="フリーフォーム: 図形 4">
            <a:extLst>
              <a:ext uri="{FF2B5EF4-FFF2-40B4-BE49-F238E27FC236}">
                <a16:creationId xmlns:a16="http://schemas.microsoft.com/office/drawing/2014/main" id="{80DA194D-B7F1-46FD-A638-0F666D55DCE3}"/>
              </a:ext>
            </a:extLst>
          </p:cNvPr>
          <p:cNvSpPr/>
          <p:nvPr/>
        </p:nvSpPr>
        <p:spPr>
          <a:xfrm>
            <a:off x="2389252" y="1310221"/>
            <a:ext cx="8859910" cy="1252307"/>
          </a:xfrm>
          <a:custGeom>
            <a:avLst/>
            <a:gdLst>
              <a:gd name="connsiteX0" fmla="*/ 0 w 8859910"/>
              <a:gd name="connsiteY0" fmla="*/ 0 h 1252307"/>
              <a:gd name="connsiteX1" fmla="*/ 8859910 w 8859910"/>
              <a:gd name="connsiteY1" fmla="*/ 0 h 1252307"/>
              <a:gd name="connsiteX2" fmla="*/ 8859910 w 8859910"/>
              <a:gd name="connsiteY2" fmla="*/ 1252307 h 1252307"/>
              <a:gd name="connsiteX3" fmla="*/ 0 w 8859910"/>
              <a:gd name="connsiteY3" fmla="*/ 1252307 h 1252307"/>
              <a:gd name="connsiteX4" fmla="*/ 0 w 8859910"/>
              <a:gd name="connsiteY4" fmla="*/ 0 h 12523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9910" h="1252307">
                <a:moveTo>
                  <a:pt x="0" y="0"/>
                </a:moveTo>
                <a:lnTo>
                  <a:pt x="8859910" y="0"/>
                </a:lnTo>
                <a:lnTo>
                  <a:pt x="8859910" y="1252307"/>
                </a:lnTo>
                <a:lnTo>
                  <a:pt x="0" y="125230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32536" tIns="132536" rIns="132536" bIns="132536" numCol="1" spcCol="1270" anchor="ctr" anchorCtr="0">
            <a:noAutofit/>
          </a:bodyPr>
          <a:lstStyle/>
          <a:p>
            <a:pPr marL="0" lvl="0" indent="0" algn="l" defTabSz="889000">
              <a:lnSpc>
                <a:spcPct val="100000"/>
              </a:lnSpc>
              <a:spcBef>
                <a:spcPct val="0"/>
              </a:spcBef>
              <a:spcAft>
                <a:spcPct val="35000"/>
              </a:spcAft>
              <a:buNone/>
            </a:pPr>
            <a:r>
              <a:rPr lang="ja-JP" sz="2000" kern="1200">
                <a:solidFill>
                  <a:schemeClr val="tx1">
                    <a:lumMod val="75000"/>
                    <a:lumOff val="25000"/>
                  </a:schemeClr>
                </a:solidFill>
                <a:latin typeface="Meiryo UI" panose="020B0604030504040204" pitchFamily="50" charset="-128"/>
                <a:ea typeface="Meiryo UI" panose="020B0604030504040204" pitchFamily="50" charset="-128"/>
              </a:rPr>
              <a:t>玄関ドア</a:t>
            </a:r>
            <a:r>
              <a:rPr lang="en-US" sz="2000" kern="1200">
                <a:solidFill>
                  <a:schemeClr val="tx1">
                    <a:lumMod val="75000"/>
                    <a:lumOff val="25000"/>
                  </a:schemeClr>
                </a:solidFill>
                <a:latin typeface="Meiryo UI" panose="020B0604030504040204" pitchFamily="50" charset="-128"/>
                <a:ea typeface="Meiryo UI" panose="020B0604030504040204" pitchFamily="50" charset="-128"/>
              </a:rPr>
              <a:t>×</a:t>
            </a:r>
            <a:r>
              <a:rPr lang="ja-JP" sz="2000" kern="1200">
                <a:solidFill>
                  <a:schemeClr val="tx1">
                    <a:lumMod val="75000"/>
                    <a:lumOff val="25000"/>
                  </a:schemeClr>
                </a:solidFill>
                <a:latin typeface="Meiryo UI" panose="020B0604030504040204" pitchFamily="50" charset="-128"/>
                <a:ea typeface="Meiryo UI" panose="020B0604030504040204" pitchFamily="50" charset="-128"/>
              </a:rPr>
              <a:t>機能門柱</a:t>
            </a:r>
            <a:r>
              <a:rPr lang="en-US" sz="2000" kern="1200">
                <a:solidFill>
                  <a:schemeClr val="tx1">
                    <a:lumMod val="75000"/>
                    <a:lumOff val="25000"/>
                  </a:schemeClr>
                </a:solidFill>
                <a:latin typeface="Meiryo UI" panose="020B0604030504040204" pitchFamily="50" charset="-128"/>
                <a:ea typeface="Meiryo UI" panose="020B0604030504040204" pitchFamily="50" charset="-128"/>
              </a:rPr>
              <a:t>FS</a:t>
            </a:r>
            <a:r>
              <a:rPr lang="ja-JP" sz="2000" kern="1200">
                <a:solidFill>
                  <a:schemeClr val="tx1">
                    <a:lumMod val="75000"/>
                    <a:lumOff val="25000"/>
                  </a:schemeClr>
                </a:solidFill>
                <a:latin typeface="Meiryo UI" panose="020B0604030504040204" pitchFamily="50" charset="-128"/>
                <a:ea typeface="Meiryo UI" panose="020B0604030504040204" pitchFamily="50" charset="-128"/>
              </a:rPr>
              <a:t>  オススメ組合せの考え方</a:t>
            </a:r>
            <a:endParaRPr lang="en-US" sz="2000" kern="120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7" name="正方形/長方形 6">
            <a:extLst>
              <a:ext uri="{FF2B5EF4-FFF2-40B4-BE49-F238E27FC236}">
                <a16:creationId xmlns:a16="http://schemas.microsoft.com/office/drawing/2014/main" id="{BDE96C0D-7A3E-4ABE-A543-E8B9F8C1A9D4}"/>
              </a:ext>
            </a:extLst>
          </p:cNvPr>
          <p:cNvSpPr/>
          <p:nvPr/>
        </p:nvSpPr>
        <p:spPr>
          <a:xfrm>
            <a:off x="2205165" y="2825681"/>
            <a:ext cx="8754188" cy="2939582"/>
          </a:xfrm>
          <a:prstGeom prst="rect">
            <a:avLst/>
          </a:prstGeom>
          <a:noFill/>
          <a:ln/>
          <a:effectLst/>
        </p:spPr>
        <p:style>
          <a:lnRef idx="3">
            <a:schemeClr val="lt1"/>
          </a:lnRef>
          <a:fillRef idx="1">
            <a:schemeClr val="accent5"/>
          </a:fillRef>
          <a:effectRef idx="1">
            <a:schemeClr val="accent5"/>
          </a:effectRef>
          <a:fontRef idx="minor">
            <a:schemeClr val="lt1"/>
          </a:fontRef>
        </p:style>
        <p:txBody>
          <a:bodyPr rtlCol="0" anchor="ctr"/>
          <a:lstStyle/>
          <a:p>
            <a:pPr lvl="0">
              <a:defRPr/>
            </a:pPr>
            <a:r>
              <a:rPr kumimoji="0" lang="ja-JP" altLang="en-US" kern="0" dirty="0">
                <a:solidFill>
                  <a:schemeClr val="tx1">
                    <a:lumMod val="75000"/>
                    <a:lumOff val="25000"/>
                  </a:schemeClr>
                </a:solidFill>
                <a:latin typeface="Meiryo UI" panose="020B0604030504040204" pitchFamily="50" charset="-128"/>
                <a:ea typeface="Meiryo UI" panose="020B0604030504040204" pitchFamily="50" charset="-128"/>
              </a:rPr>
              <a:t>■</a:t>
            </a:r>
            <a:r>
              <a:rPr lang="en-US" altLang="ja-JP" b="1" spc="120" dirty="0">
                <a:solidFill>
                  <a:prstClr val="black">
                    <a:lumMod val="65000"/>
                    <a:lumOff val="35000"/>
                  </a:prstClr>
                </a:solidFill>
                <a:latin typeface="Meiryo UI" panose="020B0604030504040204" pitchFamily="50" charset="-128"/>
                <a:ea typeface="Meiryo UI" panose="020B0604030504040204" pitchFamily="50" charset="-128"/>
              </a:rPr>
              <a:t> LIXIL</a:t>
            </a:r>
            <a:r>
              <a:rPr lang="ja-JP" altLang="en-US" b="1" spc="120" dirty="0">
                <a:solidFill>
                  <a:prstClr val="black">
                    <a:lumMod val="65000"/>
                    <a:lumOff val="35000"/>
                  </a:prstClr>
                </a:solidFill>
                <a:latin typeface="Meiryo UI" panose="020B0604030504040204" pitchFamily="50" charset="-128"/>
                <a:ea typeface="Meiryo UI" panose="020B0604030504040204" pitchFamily="50" charset="-128"/>
              </a:rPr>
              <a:t>玄関ドアとの組合せ ポイント </a:t>
            </a:r>
            <a:endParaRPr kumimoji="0" lang="en-US" altLang="ja-JP" kern="0" dirty="0">
              <a:solidFill>
                <a:schemeClr val="tx1">
                  <a:lumMod val="75000"/>
                  <a:lumOff val="25000"/>
                </a:schemeClr>
              </a:solidFill>
              <a:latin typeface="Meiryo UI" panose="020B0604030504040204" pitchFamily="50" charset="-128"/>
              <a:ea typeface="Meiryo UI" panose="020B0604030504040204"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ja-JP" kern="0" dirty="0">
              <a:solidFill>
                <a:schemeClr val="tx1">
                  <a:lumMod val="75000"/>
                  <a:lumOff val="25000"/>
                </a:schemeClr>
              </a:solidFill>
              <a:latin typeface="Meiryo UI" panose="020B0604030504040204" pitchFamily="50" charset="-128"/>
              <a:ea typeface="Meiryo UI" panose="020B0604030504040204"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kern="0" dirty="0">
                <a:solidFill>
                  <a:schemeClr val="tx1">
                    <a:lumMod val="75000"/>
                    <a:lumOff val="25000"/>
                  </a:schemeClr>
                </a:solidFill>
                <a:latin typeface="Meiryo UI" panose="020B0604030504040204" pitchFamily="50" charset="-128"/>
                <a:ea typeface="Meiryo UI" panose="020B0604030504040204" pitchFamily="50" charset="-128"/>
              </a:rPr>
              <a:t>■</a:t>
            </a:r>
            <a:r>
              <a:rPr kumimoji="0" lang="ja-JP" altLang="en-US" sz="1800" b="0" i="0" u="none" strike="noStrike" kern="0" cap="none" spc="0" normalizeH="0" baseline="0" noProof="0" dirty="0">
                <a:ln>
                  <a:noFill/>
                </a:ln>
                <a:solidFill>
                  <a:schemeClr val="tx1">
                    <a:lumMod val="75000"/>
                    <a:lumOff val="25000"/>
                  </a:schemeClr>
                </a:solidFill>
                <a:effectLst/>
                <a:uLnTx/>
                <a:uFillTx/>
                <a:latin typeface="Meiryo UI" panose="020B0604030504040204" pitchFamily="50" charset="-128"/>
                <a:ea typeface="Meiryo UI" panose="020B0604030504040204" pitchFamily="50" charset="-128"/>
              </a:rPr>
              <a:t>具体的イメージでの説明   </a:t>
            </a:r>
            <a:r>
              <a:rPr kumimoji="0" lang="en-US" altLang="ja-JP" kern="0" dirty="0">
                <a:solidFill>
                  <a:schemeClr val="tx1">
                    <a:lumMod val="75000"/>
                    <a:lumOff val="25000"/>
                  </a:schemeClr>
                </a:solidFill>
                <a:latin typeface="Meiryo UI" panose="020B0604030504040204" pitchFamily="50" charset="-128"/>
                <a:ea typeface="Meiryo UI" panose="020B0604030504040204" pitchFamily="50" charset="-128"/>
              </a:rPr>
              <a:t>PLAIN:</a:t>
            </a:r>
            <a:r>
              <a:rPr kumimoji="0" lang="ja-JP" altLang="en-US" kern="0" dirty="0">
                <a:solidFill>
                  <a:schemeClr val="tx1">
                    <a:lumMod val="75000"/>
                    <a:lumOff val="25000"/>
                  </a:schemeClr>
                </a:solidFill>
                <a:latin typeface="Meiryo UI" panose="020B0604030504040204" pitchFamily="50" charset="-128"/>
                <a:ea typeface="Meiryo UI" panose="020B0604030504040204" pitchFamily="50" charset="-128"/>
              </a:rPr>
              <a:t>４／</a:t>
            </a:r>
            <a:r>
              <a:rPr kumimoji="0" lang="en-US" altLang="ja-JP" kern="0" dirty="0">
                <a:solidFill>
                  <a:schemeClr val="tx1">
                    <a:lumMod val="75000"/>
                    <a:lumOff val="25000"/>
                  </a:schemeClr>
                </a:solidFill>
                <a:latin typeface="Meiryo UI" panose="020B0604030504040204" pitchFamily="50" charset="-128"/>
                <a:ea typeface="Meiryo UI" panose="020B0604030504040204" pitchFamily="50" charset="-128"/>
              </a:rPr>
              <a:t>MINIMAL</a:t>
            </a:r>
            <a:r>
              <a:rPr kumimoji="0" lang="ja-JP" altLang="en-US" kern="0" dirty="0">
                <a:solidFill>
                  <a:schemeClr val="tx1">
                    <a:lumMod val="75000"/>
                    <a:lumOff val="25000"/>
                  </a:schemeClr>
                </a:solidFill>
                <a:latin typeface="Meiryo UI" panose="020B0604030504040204" pitchFamily="50" charset="-128"/>
                <a:ea typeface="Meiryo UI" panose="020B0604030504040204" pitchFamily="50" charset="-128"/>
              </a:rPr>
              <a:t>：４</a:t>
            </a:r>
            <a:endParaRPr kumimoji="0" lang="en-US" altLang="ja-JP" kern="0" dirty="0">
              <a:solidFill>
                <a:schemeClr val="tx1">
                  <a:lumMod val="75000"/>
                  <a:lumOff val="25000"/>
                </a:schemeClr>
              </a:solidFill>
              <a:latin typeface="Meiryo UI" panose="020B0604030504040204" pitchFamily="50" charset="-128"/>
              <a:ea typeface="Meiryo UI" panose="020B0604030504040204"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ja-JP" kern="0" dirty="0">
              <a:solidFill>
                <a:schemeClr val="tx1">
                  <a:lumMod val="75000"/>
                  <a:lumOff val="25000"/>
                </a:schemeClr>
              </a:solidFill>
              <a:latin typeface="Meiryo UI" panose="020B0604030504040204" pitchFamily="50" charset="-128"/>
              <a:ea typeface="Meiryo UI" panose="020B0604030504040204" pitchFamily="50" charset="-128"/>
            </a:endParaRPr>
          </a:p>
          <a:p>
            <a:pPr lvl="0">
              <a:defRPr/>
            </a:pPr>
            <a:r>
              <a:rPr kumimoji="0" lang="ja-JP" altLang="en-US" kern="0" dirty="0">
                <a:solidFill>
                  <a:schemeClr val="tx1">
                    <a:lumMod val="75000"/>
                    <a:lumOff val="25000"/>
                  </a:schemeClr>
                </a:solidFill>
                <a:latin typeface="Meiryo UI" panose="020B0604030504040204" pitchFamily="50" charset="-128"/>
                <a:ea typeface="Meiryo UI" panose="020B0604030504040204" pitchFamily="50" charset="-128"/>
              </a:rPr>
              <a:t>■</a:t>
            </a:r>
            <a:r>
              <a:rPr kumimoji="0" lang="ja-JP" altLang="en-US" kern="0" dirty="0">
                <a:solidFill>
                  <a:prstClr val="black">
                    <a:lumMod val="75000"/>
                    <a:lumOff val="25000"/>
                  </a:prstClr>
                </a:solidFill>
                <a:latin typeface="Meiryo UI" panose="020B0604030504040204" pitchFamily="50" charset="-128"/>
                <a:ea typeface="Meiryo UI" panose="020B0604030504040204" pitchFamily="50" charset="-128"/>
              </a:rPr>
              <a:t>実際に配置してご提案ください</a:t>
            </a:r>
            <a:endParaRPr kumimoji="0" lang="en-US" altLang="ja-JP" sz="1800" b="0" i="0" u="none" strike="noStrike" kern="0" cap="none" spc="0" normalizeH="0" baseline="0" noProof="0" dirty="0">
              <a:ln>
                <a:noFill/>
              </a:ln>
              <a:solidFill>
                <a:schemeClr val="tx1">
                  <a:lumMod val="75000"/>
                  <a:lumOff val="25000"/>
                </a:schemeClr>
              </a:solidFill>
              <a:effectLst/>
              <a:uLnTx/>
              <a:uFillTx/>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4029951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4989920C-3D48-4179-9636-BADD6592C06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1764" y="723704"/>
            <a:ext cx="7322820" cy="5920740"/>
          </a:xfrm>
          <a:prstGeom prst="rect">
            <a:avLst/>
          </a:prstGeom>
        </p:spPr>
      </p:pic>
      <p:pic>
        <p:nvPicPr>
          <p:cNvPr id="5" name="図 9" descr="建物, 座る, テーブル, フロント が含まれている画像&#10;&#10;説明は自動で生成されたものです">
            <a:extLst>
              <a:ext uri="{FF2B5EF4-FFF2-40B4-BE49-F238E27FC236}">
                <a16:creationId xmlns:a16="http://schemas.microsoft.com/office/drawing/2014/main" id="{8F4A1273-4632-4907-84B7-86C3E0E3B21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472964" y="3754884"/>
            <a:ext cx="3790934" cy="2889560"/>
          </a:xfrm>
          <a:custGeom>
            <a:avLst/>
            <a:gdLst/>
            <a:ahLst/>
            <a:cxnLst/>
            <a:rect l="l" t="t" r="r" b="b"/>
            <a:pathLst>
              <a:path w="4397481" h="3351888">
                <a:moveTo>
                  <a:pt x="0" y="0"/>
                </a:moveTo>
                <a:lnTo>
                  <a:pt x="4397481" y="0"/>
                </a:lnTo>
                <a:lnTo>
                  <a:pt x="4397481" y="3351888"/>
                </a:lnTo>
                <a:lnTo>
                  <a:pt x="1552363" y="3351888"/>
                </a:lnTo>
                <a:close/>
              </a:path>
            </a:pathLst>
          </a:custGeom>
        </p:spPr>
      </p:pic>
      <p:pic>
        <p:nvPicPr>
          <p:cNvPr id="7" name="図 7" descr="建物, 窓, 座る, ドア が含まれている画像&#10;&#10;説明は自動で生成されたものです">
            <a:extLst>
              <a:ext uri="{FF2B5EF4-FFF2-40B4-BE49-F238E27FC236}">
                <a16:creationId xmlns:a16="http://schemas.microsoft.com/office/drawing/2014/main" id="{2ECA1628-EEA0-4B23-B957-BEE3ED4CB1A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070955" y="732381"/>
            <a:ext cx="5192943" cy="2884823"/>
          </a:xfrm>
          <a:custGeom>
            <a:avLst/>
            <a:gdLst/>
            <a:ahLst/>
            <a:cxnLst/>
            <a:rect l="l" t="t" r="r" b="b"/>
            <a:pathLst>
              <a:path w="6023811" h="3346404">
                <a:moveTo>
                  <a:pt x="0" y="0"/>
                </a:moveTo>
                <a:lnTo>
                  <a:pt x="6023811" y="0"/>
                </a:lnTo>
                <a:lnTo>
                  <a:pt x="6023811" y="3346404"/>
                </a:lnTo>
                <a:lnTo>
                  <a:pt x="1549824" y="3346404"/>
                </a:lnTo>
                <a:close/>
              </a:path>
            </a:pathLst>
          </a:custGeom>
        </p:spPr>
      </p:pic>
      <p:sp>
        <p:nvSpPr>
          <p:cNvPr id="9" name="テキスト ボックス 8">
            <a:extLst>
              <a:ext uri="{FF2B5EF4-FFF2-40B4-BE49-F238E27FC236}">
                <a16:creationId xmlns:a16="http://schemas.microsoft.com/office/drawing/2014/main" id="{7DCC49AB-4385-42A5-935C-DF2C6EB3946E}"/>
              </a:ext>
            </a:extLst>
          </p:cNvPr>
          <p:cNvSpPr txBox="1"/>
          <p:nvPr/>
        </p:nvSpPr>
        <p:spPr>
          <a:xfrm>
            <a:off x="322141" y="159881"/>
            <a:ext cx="9601348" cy="373115"/>
          </a:xfrm>
          <a:prstGeom prst="rect">
            <a:avLst/>
          </a:prstGeom>
          <a:noFill/>
        </p:spPr>
        <p:txBody>
          <a:bodyPr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1" lang="en-US" altLang="ja-JP" sz="1600" b="1"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LIXIL</a:t>
            </a:r>
            <a:r>
              <a:rPr kumimoji="1" lang="ja-JP" altLang="en-US" sz="1600" b="1"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玄関ドアとの組合せ ポイント  </a:t>
            </a:r>
            <a:r>
              <a:rPr kumimoji="1" lang="en-US" altLang="ja-JP" sz="1600" b="1" i="0" u="none" strike="noStrike" kern="1200" cap="none" spc="120" normalizeH="0" baseline="0" noProof="0">
                <a:ln>
                  <a:noFill/>
                </a:ln>
                <a:solidFill>
                  <a:schemeClr val="accent2">
                    <a:lumMod val="75000"/>
                  </a:schemeClr>
                </a:solidFill>
                <a:effectLst/>
                <a:uLnTx/>
                <a:uFillTx/>
                <a:latin typeface="Meiryo UI" panose="020B0604030504040204" pitchFamily="50" charset="-128"/>
                <a:ea typeface="Meiryo UI" panose="020B0604030504040204" pitchFamily="50" charset="-128"/>
                <a:cs typeface="+mn-cs"/>
              </a:rPr>
              <a:t>【FS</a:t>
            </a:r>
            <a:r>
              <a:rPr kumimoji="1" lang="ja-JP" altLang="en-US" sz="1600" b="1" i="0" u="none" strike="noStrike" kern="1200" cap="none" spc="120" normalizeH="0" baseline="0" noProof="0">
                <a:ln>
                  <a:noFill/>
                </a:ln>
                <a:solidFill>
                  <a:schemeClr val="accent2">
                    <a:lumMod val="75000"/>
                  </a:schemeClr>
                </a:solidFill>
                <a:effectLst/>
                <a:uLnTx/>
                <a:uFillTx/>
                <a:latin typeface="Meiryo UI" panose="020B0604030504040204" pitchFamily="50" charset="-128"/>
                <a:ea typeface="Meiryo UI" panose="020B0604030504040204" pitchFamily="50" charset="-128"/>
                <a:cs typeface="+mn-cs"/>
              </a:rPr>
              <a:t>に設定のある色の玄関ドアの場合</a:t>
            </a:r>
            <a:r>
              <a:rPr kumimoji="1" lang="en-US" altLang="ja-JP" sz="1600" b="1" i="0" u="none" strike="noStrike" kern="1200" cap="none" spc="120" normalizeH="0" baseline="0" noProof="0">
                <a:ln>
                  <a:noFill/>
                </a:ln>
                <a:solidFill>
                  <a:schemeClr val="accent2">
                    <a:lumMod val="75000"/>
                  </a:schemeClr>
                </a:solidFill>
                <a:effectLst/>
                <a:uLnTx/>
                <a:uFillTx/>
                <a:latin typeface="Meiryo UI" panose="020B0604030504040204" pitchFamily="50" charset="-128"/>
                <a:ea typeface="Meiryo UI" panose="020B0604030504040204" pitchFamily="50" charset="-128"/>
                <a:cs typeface="+mn-cs"/>
              </a:rPr>
              <a:t>】</a:t>
            </a:r>
            <a:endParaRPr kumimoji="1" lang="ja-JP" altLang="en-US" sz="1600" b="1" i="0" u="none" strike="noStrike" kern="1200" cap="none" spc="120" normalizeH="0" baseline="0" noProof="0">
              <a:ln>
                <a:noFill/>
              </a:ln>
              <a:solidFill>
                <a:schemeClr val="accent2">
                  <a:lumMod val="75000"/>
                </a:schemeClr>
              </a:solidFill>
              <a:effectLst/>
              <a:uLnTx/>
              <a:uFillTx/>
              <a:latin typeface="Meiryo UI" panose="020B0604030504040204" pitchFamily="50" charset="-128"/>
              <a:ea typeface="Meiryo UI" panose="020B0604030504040204" pitchFamily="50" charset="-128"/>
              <a:cs typeface="+mn-cs"/>
            </a:endParaRPr>
          </a:p>
        </p:txBody>
      </p:sp>
      <p:cxnSp>
        <p:nvCxnSpPr>
          <p:cNvPr id="10" name="直線コネクタ 9">
            <a:extLst>
              <a:ext uri="{FF2B5EF4-FFF2-40B4-BE49-F238E27FC236}">
                <a16:creationId xmlns:a16="http://schemas.microsoft.com/office/drawing/2014/main" id="{FB573D06-9A29-40CA-AEE1-D7AEE8B80124}"/>
              </a:ext>
            </a:extLst>
          </p:cNvPr>
          <p:cNvCxnSpPr>
            <a:cxnSpLocks/>
          </p:cNvCxnSpPr>
          <p:nvPr/>
        </p:nvCxnSpPr>
        <p:spPr>
          <a:xfrm flipV="1">
            <a:off x="207755" y="551956"/>
            <a:ext cx="11837375" cy="4591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 name="テキスト ボックス 10">
            <a:extLst>
              <a:ext uri="{FF2B5EF4-FFF2-40B4-BE49-F238E27FC236}">
                <a16:creationId xmlns:a16="http://schemas.microsoft.com/office/drawing/2014/main" id="{E81B1B37-9DCE-473C-BFBC-6FBF8F9C7206}"/>
              </a:ext>
            </a:extLst>
          </p:cNvPr>
          <p:cNvSpPr txBox="1"/>
          <p:nvPr/>
        </p:nvSpPr>
        <p:spPr>
          <a:xfrm>
            <a:off x="322141" y="655847"/>
            <a:ext cx="6832843" cy="373115"/>
          </a:xfrm>
          <a:prstGeom prst="rect">
            <a:avLst/>
          </a:prstGeom>
          <a:noFill/>
        </p:spPr>
        <p:txBody>
          <a:bodyPr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lang="en-US" altLang="ja-JP" sz="1600" b="1" spc="120">
                <a:latin typeface="Meiryo UI" panose="020B0604030504040204" pitchFamily="50" charset="-128"/>
                <a:ea typeface="Meiryo UI" panose="020B0604030504040204" pitchFamily="50" charset="-128"/>
              </a:rPr>
              <a:t>FS</a:t>
            </a:r>
            <a:r>
              <a:rPr lang="ja-JP" altLang="en-US" sz="1600" b="1" spc="120">
                <a:latin typeface="Meiryo UI" panose="020B0604030504040204" pitchFamily="50" charset="-128"/>
                <a:ea typeface="Meiryo UI" panose="020B0604030504040204" pitchFamily="50" charset="-128"/>
              </a:rPr>
              <a:t>に同色を入れるのがオススメです</a:t>
            </a:r>
            <a:endParaRPr kumimoji="1" lang="ja-JP" altLang="en-US" sz="1600" b="1" i="0" u="none" strike="noStrike" kern="1200" cap="none" spc="120" normalizeH="0" baseline="0" noProof="0">
              <a:ln>
                <a:noFill/>
              </a:ln>
              <a:effectLst/>
              <a:uLnTx/>
              <a:uFillTx/>
              <a:latin typeface="Meiryo UI" panose="020B0604030504040204" pitchFamily="50" charset="-128"/>
              <a:ea typeface="Meiryo UI" panose="020B0604030504040204" pitchFamily="50" charset="-128"/>
              <a:cs typeface="+mn-cs"/>
            </a:endParaRPr>
          </a:p>
        </p:txBody>
      </p:sp>
      <p:sp>
        <p:nvSpPr>
          <p:cNvPr id="12" name="テキスト ボックス 11">
            <a:extLst>
              <a:ext uri="{FF2B5EF4-FFF2-40B4-BE49-F238E27FC236}">
                <a16:creationId xmlns:a16="http://schemas.microsoft.com/office/drawing/2014/main" id="{4435C23B-C2BE-4C74-93B5-C3C871052DEB}"/>
              </a:ext>
            </a:extLst>
          </p:cNvPr>
          <p:cNvSpPr txBox="1"/>
          <p:nvPr/>
        </p:nvSpPr>
        <p:spPr>
          <a:xfrm>
            <a:off x="8919148" y="6036058"/>
            <a:ext cx="3272851" cy="618118"/>
          </a:xfrm>
          <a:prstGeom prst="rect">
            <a:avLst/>
          </a:prstGeom>
          <a:solidFill>
            <a:schemeClr val="bg1"/>
          </a:solidFill>
        </p:spPr>
        <p:txBody>
          <a:bodyPr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1400" i="0" u="none" strike="noStrike" kern="1200" cap="none" spc="120" normalizeH="0" baseline="0" noProof="0">
                <a:ln>
                  <a:noFill/>
                </a:ln>
                <a:effectLst/>
                <a:uLnTx/>
                <a:uFillTx/>
                <a:latin typeface="Meiryo UI" panose="020B0604030504040204" pitchFamily="50" charset="-128"/>
                <a:ea typeface="Meiryo UI" panose="020B0604030504040204" pitchFamily="50" charset="-128"/>
                <a:cs typeface="+mn-cs"/>
              </a:rPr>
              <a:t>玄関ドア：ジエスタ</a:t>
            </a:r>
            <a:r>
              <a:rPr kumimoji="1" lang="en-US" altLang="ja-JP" sz="1400" i="0" u="none" strike="noStrike" kern="1200" cap="none" spc="120" normalizeH="0" baseline="0" noProof="0">
                <a:ln>
                  <a:noFill/>
                </a:ln>
                <a:effectLst/>
                <a:uLnTx/>
                <a:uFillTx/>
                <a:latin typeface="Meiryo UI" panose="020B0604030504040204" pitchFamily="50" charset="-128"/>
                <a:ea typeface="Meiryo UI" panose="020B0604030504040204" pitchFamily="50" charset="-128"/>
                <a:cs typeface="+mn-cs"/>
              </a:rPr>
              <a:t>2 P19</a:t>
            </a:r>
            <a:r>
              <a:rPr lang="ja-JP" altLang="en-US" sz="1400" spc="120">
                <a:latin typeface="Meiryo UI" panose="020B0604030504040204" pitchFamily="50" charset="-128"/>
                <a:ea typeface="Meiryo UI" panose="020B0604030504040204" pitchFamily="50" charset="-128"/>
              </a:rPr>
              <a:t> </a:t>
            </a:r>
            <a:r>
              <a:rPr kumimoji="1" lang="ja-JP" altLang="en-US" sz="1400" i="0" u="none" strike="noStrike" kern="1200" cap="none" spc="120" normalizeH="0" baseline="0" noProof="0">
                <a:ln>
                  <a:noFill/>
                </a:ln>
                <a:effectLst/>
                <a:uLnTx/>
                <a:uFillTx/>
                <a:latin typeface="Meiryo UI" panose="020B0604030504040204" pitchFamily="50" charset="-128"/>
                <a:ea typeface="Meiryo UI" panose="020B0604030504040204" pitchFamily="50" charset="-128"/>
                <a:cs typeface="+mn-cs"/>
              </a:rPr>
              <a:t>チェリーウッド</a:t>
            </a:r>
            <a:endParaRPr kumimoji="1" lang="en-US" altLang="ja-JP" sz="1400" i="0" u="none" strike="noStrike" kern="1200" cap="none" spc="120" normalizeH="0" baseline="0" noProof="0">
              <a:ln>
                <a:noFill/>
              </a:ln>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30000"/>
              </a:lnSpc>
              <a:spcBef>
                <a:spcPts val="0"/>
              </a:spcBef>
              <a:spcAft>
                <a:spcPts val="0"/>
              </a:spcAft>
              <a:buClrTx/>
              <a:buSzTx/>
              <a:buFontTx/>
              <a:buNone/>
              <a:tabLst/>
              <a:defRPr/>
            </a:pPr>
            <a:r>
              <a:rPr lang="en-US" altLang="ja-JP" sz="1400" spc="120">
                <a:latin typeface="Meiryo UI" panose="020B0604030504040204" pitchFamily="50" charset="-128"/>
                <a:ea typeface="Meiryo UI" panose="020B0604030504040204" pitchFamily="50" charset="-128"/>
              </a:rPr>
              <a:t>FS</a:t>
            </a:r>
            <a:r>
              <a:rPr lang="ja-JP" altLang="en-US" sz="1400" spc="120">
                <a:latin typeface="Meiryo UI" panose="020B0604030504040204" pitchFamily="50" charset="-128"/>
                <a:ea typeface="Meiryo UI" panose="020B0604030504040204" pitchFamily="50" charset="-128"/>
              </a:rPr>
              <a:t>：チェリーウッド</a:t>
            </a:r>
            <a:r>
              <a:rPr lang="en-US" altLang="ja-JP" sz="1400" spc="120">
                <a:latin typeface="Meiryo UI" panose="020B0604030504040204" pitchFamily="50" charset="-128"/>
                <a:ea typeface="Meiryo UI" panose="020B0604030504040204" pitchFamily="50" charset="-128"/>
              </a:rPr>
              <a:t>×</a:t>
            </a:r>
            <a:r>
              <a:rPr lang="ja-JP" altLang="en-US" sz="1400" spc="120">
                <a:latin typeface="Meiryo UI" panose="020B0604030504040204" pitchFamily="50" charset="-128"/>
                <a:ea typeface="Meiryo UI" panose="020B0604030504040204" pitchFamily="50" charset="-128"/>
              </a:rPr>
              <a:t>ブラック</a:t>
            </a:r>
            <a:endParaRPr kumimoji="1" lang="ja-JP" altLang="en-US" sz="1400" i="0" u="none" strike="noStrike" kern="1200" cap="none" spc="120" normalizeH="0" baseline="0" noProof="0">
              <a:ln>
                <a:noFill/>
              </a:ln>
              <a:effectLst/>
              <a:uLnTx/>
              <a:uFillTx/>
              <a:latin typeface="Meiryo UI" panose="020B0604030504040204" pitchFamily="50" charset="-128"/>
              <a:ea typeface="Meiryo UI" panose="020B0604030504040204" pitchFamily="50" charset="-128"/>
              <a:cs typeface="+mn-cs"/>
            </a:endParaRPr>
          </a:p>
        </p:txBody>
      </p:sp>
      <p:sp>
        <p:nvSpPr>
          <p:cNvPr id="13" name="テキスト ボックス 12">
            <a:extLst>
              <a:ext uri="{FF2B5EF4-FFF2-40B4-BE49-F238E27FC236}">
                <a16:creationId xmlns:a16="http://schemas.microsoft.com/office/drawing/2014/main" id="{5DF4983A-4453-4DCF-BFA3-E73D961248BA}"/>
              </a:ext>
            </a:extLst>
          </p:cNvPr>
          <p:cNvSpPr txBox="1"/>
          <p:nvPr/>
        </p:nvSpPr>
        <p:spPr>
          <a:xfrm>
            <a:off x="8919149" y="3001450"/>
            <a:ext cx="2789907" cy="618118"/>
          </a:xfrm>
          <a:prstGeom prst="rect">
            <a:avLst/>
          </a:prstGeom>
          <a:solidFill>
            <a:schemeClr val="bg1"/>
          </a:solidFill>
        </p:spPr>
        <p:txBody>
          <a:bodyPr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1400" i="0" u="none" strike="noStrike" kern="1200" cap="none" spc="120" normalizeH="0" baseline="0" noProof="0">
                <a:ln>
                  <a:noFill/>
                </a:ln>
                <a:effectLst/>
                <a:uLnTx/>
                <a:uFillTx/>
                <a:latin typeface="Meiryo UI" panose="020B0604030504040204" pitchFamily="50" charset="-128"/>
                <a:ea typeface="Meiryo UI" panose="020B0604030504040204" pitchFamily="50" charset="-128"/>
                <a:cs typeface="+mn-cs"/>
              </a:rPr>
              <a:t>玄関ドア：ジエスタ</a:t>
            </a:r>
            <a:r>
              <a:rPr kumimoji="1" lang="en-US" altLang="ja-JP" sz="1400" i="0" u="none" strike="noStrike" kern="1200" cap="none" spc="120" normalizeH="0" baseline="0" noProof="0">
                <a:ln>
                  <a:noFill/>
                </a:ln>
                <a:effectLst/>
                <a:uLnTx/>
                <a:uFillTx/>
                <a:latin typeface="Meiryo UI" panose="020B0604030504040204" pitchFamily="50" charset="-128"/>
                <a:ea typeface="Meiryo UI" panose="020B0604030504040204" pitchFamily="50" charset="-128"/>
                <a:cs typeface="+mn-cs"/>
              </a:rPr>
              <a:t>2 P20</a:t>
            </a:r>
            <a:r>
              <a:rPr kumimoji="1" lang="ja-JP" altLang="en-US" sz="1400" i="0" u="none" strike="noStrike" kern="1200" cap="none" spc="120" normalizeH="0" baseline="0" noProof="0">
                <a:ln>
                  <a:noFill/>
                </a:ln>
                <a:effectLst/>
                <a:uLnTx/>
                <a:uFillTx/>
                <a:latin typeface="Meiryo UI" panose="020B0604030504040204" pitchFamily="50" charset="-128"/>
                <a:ea typeface="Meiryo UI" panose="020B0604030504040204" pitchFamily="50" charset="-128"/>
                <a:cs typeface="+mn-cs"/>
              </a:rPr>
              <a:t> オーク</a:t>
            </a:r>
            <a:endParaRPr kumimoji="1" lang="en-US" altLang="ja-JP" sz="1400" i="0" u="none" strike="noStrike" kern="1200" cap="none" spc="120" normalizeH="0" baseline="0" noProof="0">
              <a:ln>
                <a:noFill/>
              </a:ln>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30000"/>
              </a:lnSpc>
              <a:spcBef>
                <a:spcPts val="0"/>
              </a:spcBef>
              <a:spcAft>
                <a:spcPts val="0"/>
              </a:spcAft>
              <a:buClrTx/>
              <a:buSzTx/>
              <a:buFontTx/>
              <a:buNone/>
              <a:tabLst/>
              <a:defRPr/>
            </a:pPr>
            <a:r>
              <a:rPr lang="en-US" altLang="ja-JP" sz="1400" spc="120">
                <a:latin typeface="Meiryo UI" panose="020B0604030504040204" pitchFamily="50" charset="-128"/>
                <a:ea typeface="Meiryo UI" panose="020B0604030504040204" pitchFamily="50" charset="-128"/>
              </a:rPr>
              <a:t>FS</a:t>
            </a:r>
            <a:r>
              <a:rPr lang="ja-JP" altLang="en-US" sz="1400" spc="120">
                <a:latin typeface="Meiryo UI" panose="020B0604030504040204" pitchFamily="50" charset="-128"/>
                <a:ea typeface="Meiryo UI" panose="020B0604030504040204" pitchFamily="50" charset="-128"/>
              </a:rPr>
              <a:t>：オーク</a:t>
            </a:r>
            <a:r>
              <a:rPr lang="en-US" altLang="ja-JP" sz="1400" spc="120">
                <a:latin typeface="Meiryo UI" panose="020B0604030504040204" pitchFamily="50" charset="-128"/>
                <a:ea typeface="Meiryo UI" panose="020B0604030504040204" pitchFamily="50" charset="-128"/>
              </a:rPr>
              <a:t>×</a:t>
            </a:r>
            <a:r>
              <a:rPr lang="ja-JP" altLang="en-US" sz="1400" spc="120">
                <a:latin typeface="Meiryo UI" panose="020B0604030504040204" pitchFamily="50" charset="-128"/>
                <a:ea typeface="Meiryo UI" panose="020B0604030504040204" pitchFamily="50" charset="-128"/>
              </a:rPr>
              <a:t>ディープグレー</a:t>
            </a:r>
            <a:endParaRPr kumimoji="1" lang="ja-JP" altLang="en-US" sz="1400" i="0" u="none" strike="noStrike" kern="1200" cap="none" spc="120" normalizeH="0" baseline="0" noProof="0">
              <a:ln>
                <a:noFill/>
              </a:ln>
              <a:effectLst/>
              <a:uLnTx/>
              <a:uFillTx/>
              <a:latin typeface="Meiryo UI" panose="020B0604030504040204" pitchFamily="50" charset="-128"/>
              <a:ea typeface="Meiryo UI" panose="020B0604030504040204" pitchFamily="50" charset="-128"/>
              <a:cs typeface="+mn-cs"/>
            </a:endParaRPr>
          </a:p>
        </p:txBody>
      </p:sp>
      <p:sp>
        <p:nvSpPr>
          <p:cNvPr id="14" name="テキスト ボックス 13">
            <a:extLst>
              <a:ext uri="{FF2B5EF4-FFF2-40B4-BE49-F238E27FC236}">
                <a16:creationId xmlns:a16="http://schemas.microsoft.com/office/drawing/2014/main" id="{3507FF7A-9208-4E33-AD8F-A552E80BA7A7}"/>
              </a:ext>
            </a:extLst>
          </p:cNvPr>
          <p:cNvSpPr txBox="1"/>
          <p:nvPr/>
        </p:nvSpPr>
        <p:spPr>
          <a:xfrm>
            <a:off x="3983835" y="6076050"/>
            <a:ext cx="3790934" cy="618118"/>
          </a:xfrm>
          <a:prstGeom prst="rect">
            <a:avLst/>
          </a:prstGeom>
          <a:noFill/>
          <a:ln>
            <a:noFill/>
          </a:ln>
        </p:spPr>
        <p:txBody>
          <a:bodyPr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1400" i="0" u="none" strike="noStrike" kern="1200" cap="none" spc="120" normalizeH="0" baseline="0" noProof="0">
                <a:ln>
                  <a:noFill/>
                </a:ln>
                <a:effectLst/>
                <a:uLnTx/>
                <a:uFillTx/>
                <a:latin typeface="Meiryo UI" panose="020B0604030504040204" pitchFamily="50" charset="-128"/>
                <a:ea typeface="Meiryo UI" panose="020B0604030504040204" pitchFamily="50" charset="-128"/>
                <a:cs typeface="+mn-cs"/>
              </a:rPr>
              <a:t>玄関ドア：ジエスタ</a:t>
            </a:r>
            <a:r>
              <a:rPr kumimoji="1" lang="en-US" altLang="ja-JP" sz="1400" i="0" u="none" strike="noStrike" kern="1200" cap="none" spc="120" normalizeH="0" baseline="0" noProof="0">
                <a:ln>
                  <a:noFill/>
                </a:ln>
                <a:effectLst/>
                <a:uLnTx/>
                <a:uFillTx/>
                <a:latin typeface="Meiryo UI" panose="020B0604030504040204" pitchFamily="50" charset="-128"/>
                <a:ea typeface="Meiryo UI" panose="020B0604030504040204" pitchFamily="50" charset="-128"/>
                <a:cs typeface="+mn-cs"/>
              </a:rPr>
              <a:t>2 M31</a:t>
            </a:r>
            <a:r>
              <a:rPr kumimoji="1" lang="ja-JP" altLang="en-US" sz="1400" i="0" u="none" strike="noStrike" kern="1200" cap="none" spc="120" normalizeH="0" baseline="0" noProof="0">
                <a:ln>
                  <a:noFill/>
                </a:ln>
                <a:effectLst/>
                <a:uLnTx/>
                <a:uFillTx/>
                <a:latin typeface="Meiryo UI" panose="020B0604030504040204" pitchFamily="50" charset="-128"/>
                <a:ea typeface="Meiryo UI" panose="020B0604030504040204" pitchFamily="50" charset="-128"/>
                <a:cs typeface="+mn-cs"/>
              </a:rPr>
              <a:t> ラスティックオーク</a:t>
            </a:r>
            <a:endParaRPr kumimoji="1" lang="en-US" altLang="ja-JP" sz="1400" i="0" u="none" strike="noStrike" kern="1200" cap="none" spc="120" normalizeH="0" baseline="0" noProof="0">
              <a:ln>
                <a:noFill/>
              </a:ln>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30000"/>
              </a:lnSpc>
              <a:spcBef>
                <a:spcPts val="0"/>
              </a:spcBef>
              <a:spcAft>
                <a:spcPts val="0"/>
              </a:spcAft>
              <a:buClrTx/>
              <a:buSzTx/>
              <a:buFontTx/>
              <a:buNone/>
              <a:tabLst/>
              <a:defRPr/>
            </a:pPr>
            <a:r>
              <a:rPr lang="en-US" altLang="ja-JP" sz="1400" spc="120">
                <a:latin typeface="Meiryo UI" panose="020B0604030504040204" pitchFamily="50" charset="-128"/>
                <a:ea typeface="Meiryo UI" panose="020B0604030504040204" pitchFamily="50" charset="-128"/>
              </a:rPr>
              <a:t>FS</a:t>
            </a:r>
            <a:r>
              <a:rPr lang="ja-JP" altLang="en-US" sz="1400" spc="120">
                <a:latin typeface="Meiryo UI" panose="020B0604030504040204" pitchFamily="50" charset="-128"/>
                <a:ea typeface="Meiryo UI" panose="020B0604030504040204" pitchFamily="50" charset="-128"/>
              </a:rPr>
              <a:t>：ラスティックオーク</a:t>
            </a:r>
            <a:r>
              <a:rPr lang="en-US" altLang="ja-JP" sz="1400" spc="120">
                <a:latin typeface="Meiryo UI" panose="020B0604030504040204" pitchFamily="50" charset="-128"/>
                <a:ea typeface="Meiryo UI" panose="020B0604030504040204" pitchFamily="50" charset="-128"/>
              </a:rPr>
              <a:t>×</a:t>
            </a:r>
            <a:r>
              <a:rPr lang="ja-JP" altLang="en-US" sz="1400" spc="120">
                <a:latin typeface="Meiryo UI" panose="020B0604030504040204" pitchFamily="50" charset="-128"/>
                <a:ea typeface="Meiryo UI" panose="020B0604030504040204" pitchFamily="50" charset="-128"/>
              </a:rPr>
              <a:t>ブラック</a:t>
            </a:r>
            <a:endParaRPr kumimoji="1" lang="ja-JP" altLang="en-US" sz="1400" i="0" u="none" strike="noStrike" kern="1200" cap="none" spc="120" normalizeH="0" baseline="0" noProof="0">
              <a:ln>
                <a:noFill/>
              </a:ln>
              <a:effectLst/>
              <a:uLnTx/>
              <a:uFillTx/>
              <a:latin typeface="Meiryo UI" panose="020B0604030504040204" pitchFamily="50" charset="-128"/>
              <a:ea typeface="Meiryo UI" panose="020B0604030504040204" pitchFamily="50" charset="-128"/>
              <a:cs typeface="+mn-cs"/>
            </a:endParaRPr>
          </a:p>
        </p:txBody>
      </p:sp>
      <p:sp>
        <p:nvSpPr>
          <p:cNvPr id="16" name="四角形: 角を丸くする 15">
            <a:extLst>
              <a:ext uri="{FF2B5EF4-FFF2-40B4-BE49-F238E27FC236}">
                <a16:creationId xmlns:a16="http://schemas.microsoft.com/office/drawing/2014/main" id="{701F7FA9-E0EC-47CF-90E0-2FE224C84211}"/>
              </a:ext>
            </a:extLst>
          </p:cNvPr>
          <p:cNvSpPr/>
          <p:nvPr/>
        </p:nvSpPr>
        <p:spPr>
          <a:xfrm>
            <a:off x="322141" y="929661"/>
            <a:ext cx="6832843" cy="658906"/>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lvl="0">
              <a:lnSpc>
                <a:spcPct val="130000"/>
              </a:lnSpc>
              <a:defRPr/>
            </a:pPr>
            <a:r>
              <a:rPr lang="ja-JP" altLang="en-US" sz="1400" spc="120">
                <a:latin typeface="Meiryo UI" panose="020B0604030504040204" pitchFamily="50" charset="-128"/>
                <a:ea typeface="Meiryo UI" panose="020B0604030504040204" pitchFamily="50" charset="-128"/>
              </a:rPr>
              <a:t>玄関ドアハンドル色：ブラック➡</a:t>
            </a:r>
            <a:r>
              <a:rPr lang="en-US" altLang="ja-JP" sz="1400" spc="120">
                <a:latin typeface="Meiryo UI" panose="020B0604030504040204" pitchFamily="50" charset="-128"/>
                <a:ea typeface="Meiryo UI" panose="020B0604030504040204" pitchFamily="50" charset="-128"/>
              </a:rPr>
              <a:t>FS</a:t>
            </a:r>
            <a:r>
              <a:rPr lang="ja-JP" altLang="en-US" sz="1400" spc="120">
                <a:latin typeface="Meiryo UI" panose="020B0604030504040204" pitchFamily="50" charset="-128"/>
                <a:ea typeface="Meiryo UI" panose="020B0604030504040204" pitchFamily="50" charset="-128"/>
              </a:rPr>
              <a:t>にブラックを入れるのがオススメ</a:t>
            </a:r>
            <a:endParaRPr lang="en-US" altLang="ja-JP" sz="1400" spc="120">
              <a:latin typeface="Meiryo UI" panose="020B0604030504040204" pitchFamily="50" charset="-128"/>
              <a:ea typeface="Meiryo UI" panose="020B0604030504040204" pitchFamily="50" charset="-128"/>
            </a:endParaRPr>
          </a:p>
          <a:p>
            <a:pPr lvl="0">
              <a:lnSpc>
                <a:spcPct val="130000"/>
              </a:lnSpc>
              <a:defRPr/>
            </a:pPr>
            <a:r>
              <a:rPr lang="ja-JP" altLang="en-US" sz="1400" spc="120">
                <a:latin typeface="Meiryo UI" panose="020B0604030504040204" pitchFamily="50" charset="-128"/>
                <a:ea typeface="Meiryo UI" panose="020B0604030504040204" pitchFamily="50" charset="-128"/>
              </a:rPr>
              <a:t>玄関ドアハンドル色：ブラック以外➡ディープグレーなどブラック以外がオススメ</a:t>
            </a:r>
            <a:endParaRPr lang="en-US" altLang="ja-JP" sz="1400" spc="12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0237345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1BE3FA7-0D70-4431-814F-D8C40576EA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テキスト ボックス 4">
            <a:extLst>
              <a:ext uri="{FF2B5EF4-FFF2-40B4-BE49-F238E27FC236}">
                <a16:creationId xmlns:a16="http://schemas.microsoft.com/office/drawing/2014/main" id="{14C876E0-55EF-4F45-8359-6A6B2443D4B6}"/>
              </a:ext>
            </a:extLst>
          </p:cNvPr>
          <p:cNvSpPr txBox="1"/>
          <p:nvPr/>
        </p:nvSpPr>
        <p:spPr>
          <a:xfrm>
            <a:off x="322141" y="159881"/>
            <a:ext cx="9601348" cy="373115"/>
          </a:xfrm>
          <a:prstGeom prst="rect">
            <a:avLst/>
          </a:prstGeom>
          <a:noFill/>
        </p:spPr>
        <p:txBody>
          <a:bodyPr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1" lang="en-US" altLang="ja-JP" sz="1600" b="1"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LIXIL</a:t>
            </a:r>
            <a:r>
              <a:rPr kumimoji="1" lang="ja-JP" altLang="en-US" sz="1600" b="1"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玄関ドアとの組合せ ポイント  </a:t>
            </a:r>
            <a:r>
              <a:rPr kumimoji="1" lang="en-US" altLang="ja-JP" sz="1600" b="1" i="0" u="none" strike="noStrike" kern="1200" cap="none" spc="120" normalizeH="0" baseline="0" noProof="0">
                <a:ln>
                  <a:noFill/>
                </a:ln>
                <a:solidFill>
                  <a:schemeClr val="accent2">
                    <a:lumMod val="75000"/>
                  </a:schemeClr>
                </a:solidFill>
                <a:effectLst/>
                <a:uLnTx/>
                <a:uFillTx/>
                <a:latin typeface="Meiryo UI" panose="020B0604030504040204" pitchFamily="50" charset="-128"/>
                <a:ea typeface="Meiryo UI" panose="020B0604030504040204" pitchFamily="50" charset="-128"/>
                <a:cs typeface="+mn-cs"/>
              </a:rPr>
              <a:t>【FS</a:t>
            </a:r>
            <a:r>
              <a:rPr kumimoji="1" lang="ja-JP" altLang="en-US" sz="1600" b="1" i="0" u="none" strike="noStrike" kern="1200" cap="none" spc="120" normalizeH="0" baseline="0" noProof="0">
                <a:ln>
                  <a:noFill/>
                </a:ln>
                <a:solidFill>
                  <a:schemeClr val="accent2">
                    <a:lumMod val="75000"/>
                  </a:schemeClr>
                </a:solidFill>
                <a:effectLst/>
                <a:uLnTx/>
                <a:uFillTx/>
                <a:latin typeface="Meiryo UI" panose="020B0604030504040204" pitchFamily="50" charset="-128"/>
                <a:ea typeface="Meiryo UI" panose="020B0604030504040204" pitchFamily="50" charset="-128"/>
                <a:cs typeface="+mn-cs"/>
              </a:rPr>
              <a:t>に設定の</a:t>
            </a:r>
            <a:r>
              <a:rPr lang="ja-JP" altLang="en-US" sz="1600" b="1" spc="120">
                <a:solidFill>
                  <a:schemeClr val="accent2">
                    <a:lumMod val="75000"/>
                  </a:schemeClr>
                </a:solidFill>
                <a:latin typeface="Meiryo UI" panose="020B0604030504040204" pitchFamily="50" charset="-128"/>
                <a:ea typeface="Meiryo UI" panose="020B0604030504040204" pitchFamily="50" charset="-128"/>
              </a:rPr>
              <a:t>ない</a:t>
            </a:r>
            <a:r>
              <a:rPr kumimoji="1" lang="ja-JP" altLang="en-US" sz="1600" b="1" i="0" u="none" strike="noStrike" kern="1200" cap="none" spc="120" normalizeH="0" baseline="0" noProof="0">
                <a:ln>
                  <a:noFill/>
                </a:ln>
                <a:solidFill>
                  <a:schemeClr val="accent2">
                    <a:lumMod val="75000"/>
                  </a:schemeClr>
                </a:solidFill>
                <a:effectLst/>
                <a:uLnTx/>
                <a:uFillTx/>
                <a:latin typeface="Meiryo UI" panose="020B0604030504040204" pitchFamily="50" charset="-128"/>
                <a:ea typeface="Meiryo UI" panose="020B0604030504040204" pitchFamily="50" charset="-128"/>
                <a:cs typeface="+mn-cs"/>
              </a:rPr>
              <a:t>色の玄関ドアの場合</a:t>
            </a:r>
            <a:r>
              <a:rPr lang="ja-JP" altLang="en-US" sz="1600" b="1" spc="120">
                <a:solidFill>
                  <a:schemeClr val="accent2">
                    <a:lumMod val="75000"/>
                  </a:schemeClr>
                </a:solidFill>
                <a:latin typeface="Meiryo UI" panose="020B0604030504040204" pitchFamily="50" charset="-128"/>
                <a:ea typeface="Meiryo UI" panose="020B0604030504040204" pitchFamily="50" charset="-128"/>
              </a:rPr>
              <a:t>①</a:t>
            </a:r>
            <a:r>
              <a:rPr kumimoji="1" lang="en-US" altLang="ja-JP" sz="1600" b="1" i="0" u="none" strike="noStrike" kern="1200" cap="none" spc="120" normalizeH="0" baseline="0" noProof="0">
                <a:ln>
                  <a:noFill/>
                </a:ln>
                <a:solidFill>
                  <a:schemeClr val="accent2">
                    <a:lumMod val="75000"/>
                  </a:schemeClr>
                </a:solidFill>
                <a:effectLst/>
                <a:uLnTx/>
                <a:uFillTx/>
                <a:latin typeface="Meiryo UI" panose="020B0604030504040204" pitchFamily="50" charset="-128"/>
                <a:ea typeface="Meiryo UI" panose="020B0604030504040204" pitchFamily="50" charset="-128"/>
                <a:cs typeface="+mn-cs"/>
              </a:rPr>
              <a:t>】</a:t>
            </a:r>
            <a:endParaRPr kumimoji="1" lang="ja-JP" altLang="en-US" sz="1600" b="1" i="0" u="none" strike="noStrike" kern="1200" cap="none" spc="120" normalizeH="0" baseline="0" noProof="0">
              <a:ln>
                <a:noFill/>
              </a:ln>
              <a:solidFill>
                <a:schemeClr val="accent2">
                  <a:lumMod val="75000"/>
                </a:schemeClr>
              </a:solidFill>
              <a:effectLst/>
              <a:uLnTx/>
              <a:uFillTx/>
              <a:latin typeface="Meiryo UI" panose="020B0604030504040204" pitchFamily="50" charset="-128"/>
              <a:ea typeface="Meiryo UI" panose="020B0604030504040204" pitchFamily="50" charset="-128"/>
              <a:cs typeface="+mn-cs"/>
            </a:endParaRPr>
          </a:p>
        </p:txBody>
      </p:sp>
      <p:cxnSp>
        <p:nvCxnSpPr>
          <p:cNvPr id="6" name="直線コネクタ 5">
            <a:extLst>
              <a:ext uri="{FF2B5EF4-FFF2-40B4-BE49-F238E27FC236}">
                <a16:creationId xmlns:a16="http://schemas.microsoft.com/office/drawing/2014/main" id="{496097CC-E00D-4D3A-A5F2-C1AA1F1A7EE0}"/>
              </a:ext>
            </a:extLst>
          </p:cNvPr>
          <p:cNvCxnSpPr>
            <a:cxnSpLocks/>
          </p:cNvCxnSpPr>
          <p:nvPr/>
        </p:nvCxnSpPr>
        <p:spPr>
          <a:xfrm flipV="1">
            <a:off x="207755" y="551956"/>
            <a:ext cx="11837375" cy="4591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9" name="テキスト ボックス 8">
            <a:extLst>
              <a:ext uri="{FF2B5EF4-FFF2-40B4-BE49-F238E27FC236}">
                <a16:creationId xmlns:a16="http://schemas.microsoft.com/office/drawing/2014/main" id="{27580175-736A-4E3F-B748-920345CD8BF9}"/>
              </a:ext>
            </a:extLst>
          </p:cNvPr>
          <p:cNvSpPr txBox="1"/>
          <p:nvPr/>
        </p:nvSpPr>
        <p:spPr>
          <a:xfrm>
            <a:off x="781749" y="6300807"/>
            <a:ext cx="5203066" cy="338041"/>
          </a:xfrm>
          <a:prstGeom prst="rect">
            <a:avLst/>
          </a:prstGeom>
          <a:noFill/>
        </p:spPr>
        <p:txBody>
          <a:bodyPr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1400" i="0" u="none" strike="noStrike" kern="1200" cap="none" spc="120" normalizeH="0" baseline="0" noProof="0">
                <a:ln>
                  <a:noFill/>
                </a:ln>
                <a:effectLst/>
                <a:uLnTx/>
                <a:uFillTx/>
                <a:latin typeface="Meiryo UI" panose="020B0604030504040204" pitchFamily="50" charset="-128"/>
                <a:ea typeface="Meiryo UI" panose="020B0604030504040204" pitchFamily="50" charset="-128"/>
                <a:cs typeface="+mn-cs"/>
              </a:rPr>
              <a:t>玄関ドア：ジエスタ</a:t>
            </a:r>
            <a:r>
              <a:rPr kumimoji="1" lang="en-US" altLang="ja-JP" sz="1400" i="0" u="none" strike="noStrike" kern="1200" cap="none" spc="120" normalizeH="0" baseline="0" noProof="0">
                <a:ln>
                  <a:noFill/>
                </a:ln>
                <a:effectLst/>
                <a:uLnTx/>
                <a:uFillTx/>
                <a:latin typeface="Meiryo UI" panose="020B0604030504040204" pitchFamily="50" charset="-128"/>
                <a:ea typeface="Meiryo UI" panose="020B0604030504040204" pitchFamily="50" charset="-128"/>
                <a:cs typeface="+mn-cs"/>
              </a:rPr>
              <a:t>2 P21</a:t>
            </a:r>
            <a:r>
              <a:rPr lang="ja-JP" altLang="en-US" sz="1400" spc="120">
                <a:latin typeface="Meiryo UI" panose="020B0604030504040204" pitchFamily="50" charset="-128"/>
                <a:ea typeface="Meiryo UI" panose="020B0604030504040204" pitchFamily="50" charset="-128"/>
              </a:rPr>
              <a:t> </a:t>
            </a:r>
            <a:r>
              <a:rPr kumimoji="1" lang="ja-JP" altLang="en-US" sz="1400" i="0" u="none" strike="noStrike" kern="1200" cap="none" spc="120" normalizeH="0" baseline="0" noProof="0">
                <a:ln>
                  <a:noFill/>
                </a:ln>
                <a:effectLst/>
                <a:uLnTx/>
                <a:uFillTx/>
                <a:latin typeface="Meiryo UI" panose="020B0604030504040204" pitchFamily="50" charset="-128"/>
                <a:ea typeface="Meiryo UI" panose="020B0604030504040204" pitchFamily="50" charset="-128"/>
                <a:cs typeface="+mn-cs"/>
              </a:rPr>
              <a:t>チーク</a:t>
            </a:r>
            <a:r>
              <a:rPr lang="ja-JP" altLang="en-US" sz="1400" spc="120">
                <a:latin typeface="Meiryo UI" panose="020B0604030504040204" pitchFamily="50" charset="-128"/>
                <a:ea typeface="Meiryo UI" panose="020B0604030504040204" pitchFamily="50" charset="-128"/>
              </a:rPr>
              <a:t>／</a:t>
            </a:r>
            <a:r>
              <a:rPr lang="en-US" altLang="ja-JP" sz="1400" spc="120">
                <a:latin typeface="Meiryo UI" panose="020B0604030504040204" pitchFamily="50" charset="-128"/>
                <a:ea typeface="Meiryo UI" panose="020B0604030504040204" pitchFamily="50" charset="-128"/>
              </a:rPr>
              <a:t>FS</a:t>
            </a:r>
            <a:r>
              <a:rPr lang="ja-JP" altLang="en-US" sz="1400" spc="120">
                <a:latin typeface="Meiryo UI" panose="020B0604030504040204" pitchFamily="50" charset="-128"/>
                <a:ea typeface="Meiryo UI" panose="020B0604030504040204" pitchFamily="50" charset="-128"/>
              </a:rPr>
              <a:t>：ブラック</a:t>
            </a:r>
            <a:r>
              <a:rPr lang="en-US" altLang="ja-JP" sz="1400" spc="120">
                <a:latin typeface="Meiryo UI" panose="020B0604030504040204" pitchFamily="50" charset="-128"/>
                <a:ea typeface="Meiryo UI" panose="020B0604030504040204" pitchFamily="50" charset="-128"/>
              </a:rPr>
              <a:t>×</a:t>
            </a:r>
            <a:r>
              <a:rPr lang="ja-JP" altLang="en-US" sz="1400" spc="120">
                <a:latin typeface="Meiryo UI" panose="020B0604030504040204" pitchFamily="50" charset="-128"/>
                <a:ea typeface="Meiryo UI" panose="020B0604030504040204" pitchFamily="50" charset="-128"/>
              </a:rPr>
              <a:t>ホワイト</a:t>
            </a:r>
            <a:endParaRPr kumimoji="1" lang="ja-JP" altLang="en-US" sz="1400" i="0" u="none" strike="noStrike" kern="1200" cap="none" spc="120" normalizeH="0" baseline="0" noProof="0">
              <a:ln>
                <a:noFill/>
              </a:ln>
              <a:effectLst/>
              <a:uLnTx/>
              <a:uFillTx/>
              <a:latin typeface="Meiryo UI" panose="020B0604030504040204" pitchFamily="50" charset="-128"/>
              <a:ea typeface="Meiryo UI" panose="020B0604030504040204" pitchFamily="50" charset="-128"/>
              <a:cs typeface="+mn-cs"/>
            </a:endParaRPr>
          </a:p>
        </p:txBody>
      </p:sp>
      <p:sp>
        <p:nvSpPr>
          <p:cNvPr id="10" name="テキスト ボックス 9">
            <a:extLst>
              <a:ext uri="{FF2B5EF4-FFF2-40B4-BE49-F238E27FC236}">
                <a16:creationId xmlns:a16="http://schemas.microsoft.com/office/drawing/2014/main" id="{EDDA7B9E-C6B5-4910-A153-DC7B280F41B0}"/>
              </a:ext>
            </a:extLst>
          </p:cNvPr>
          <p:cNvSpPr txBox="1"/>
          <p:nvPr/>
        </p:nvSpPr>
        <p:spPr>
          <a:xfrm>
            <a:off x="6126442" y="6304710"/>
            <a:ext cx="6064034" cy="338041"/>
          </a:xfrm>
          <a:prstGeom prst="rect">
            <a:avLst/>
          </a:prstGeom>
          <a:noFill/>
        </p:spPr>
        <p:txBody>
          <a:bodyPr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1400" i="0" u="none" strike="noStrike" kern="1200" cap="none" spc="120" normalizeH="0" baseline="0" noProof="0">
                <a:ln>
                  <a:noFill/>
                </a:ln>
                <a:effectLst/>
                <a:uLnTx/>
                <a:uFillTx/>
                <a:latin typeface="Meiryo UI" panose="020B0604030504040204" pitchFamily="50" charset="-128"/>
                <a:ea typeface="Meiryo UI" panose="020B0604030504040204" pitchFamily="50" charset="-128"/>
                <a:cs typeface="+mn-cs"/>
              </a:rPr>
              <a:t>玄関ドア：ジエスタ</a:t>
            </a:r>
            <a:r>
              <a:rPr kumimoji="1" lang="en-US" altLang="ja-JP" sz="1400" i="0" u="none" strike="noStrike" kern="1200" cap="none" spc="120" normalizeH="0" baseline="0" noProof="0">
                <a:ln>
                  <a:noFill/>
                </a:ln>
                <a:effectLst/>
                <a:uLnTx/>
                <a:uFillTx/>
                <a:latin typeface="Meiryo UI" panose="020B0604030504040204" pitchFamily="50" charset="-128"/>
                <a:ea typeface="Meiryo UI" panose="020B0604030504040204" pitchFamily="50" charset="-128"/>
                <a:cs typeface="+mn-cs"/>
              </a:rPr>
              <a:t>2 </a:t>
            </a:r>
            <a:r>
              <a:rPr lang="en-US" altLang="ja-JP" sz="1400" spc="120">
                <a:latin typeface="Meiryo UI" panose="020B0604030504040204" pitchFamily="50" charset="-128"/>
                <a:ea typeface="Meiryo UI" panose="020B0604030504040204" pitchFamily="50" charset="-128"/>
              </a:rPr>
              <a:t>M18</a:t>
            </a:r>
            <a:r>
              <a:rPr lang="ja-JP" altLang="en-US" sz="1400" spc="120">
                <a:latin typeface="Meiryo UI" panose="020B0604030504040204" pitchFamily="50" charset="-128"/>
                <a:ea typeface="Meiryo UI" panose="020B0604030504040204" pitchFamily="50" charset="-128"/>
              </a:rPr>
              <a:t> チェスナット／</a:t>
            </a:r>
            <a:r>
              <a:rPr lang="en-US" altLang="ja-JP" sz="1400" spc="120">
                <a:latin typeface="Meiryo UI" panose="020B0604030504040204" pitchFamily="50" charset="-128"/>
                <a:ea typeface="Meiryo UI" panose="020B0604030504040204" pitchFamily="50" charset="-128"/>
              </a:rPr>
              <a:t>FS</a:t>
            </a:r>
            <a:r>
              <a:rPr lang="ja-JP" altLang="en-US" sz="1400" spc="120">
                <a:latin typeface="Meiryo UI" panose="020B0604030504040204" pitchFamily="50" charset="-128"/>
                <a:ea typeface="Meiryo UI" panose="020B0604030504040204" pitchFamily="50" charset="-128"/>
              </a:rPr>
              <a:t>：ブラック</a:t>
            </a:r>
            <a:r>
              <a:rPr lang="en-US" altLang="ja-JP" sz="1400" spc="120">
                <a:latin typeface="Meiryo UI" panose="020B0604030504040204" pitchFamily="50" charset="-128"/>
                <a:ea typeface="Meiryo UI" panose="020B0604030504040204" pitchFamily="50" charset="-128"/>
              </a:rPr>
              <a:t>×</a:t>
            </a:r>
            <a:r>
              <a:rPr lang="ja-JP" altLang="en-US" sz="1400" spc="120">
                <a:latin typeface="Meiryo UI" panose="020B0604030504040204" pitchFamily="50" charset="-128"/>
                <a:ea typeface="Meiryo UI" panose="020B0604030504040204" pitchFamily="50" charset="-128"/>
              </a:rPr>
              <a:t>ホワイト</a:t>
            </a:r>
            <a:endParaRPr kumimoji="1" lang="ja-JP" altLang="en-US" sz="1400" i="0" u="none" strike="noStrike" kern="1200" cap="none" spc="120" normalizeH="0" baseline="0" noProof="0">
              <a:ln>
                <a:noFill/>
              </a:ln>
              <a:effectLst/>
              <a:uLnTx/>
              <a:uFillTx/>
              <a:latin typeface="Meiryo UI" panose="020B0604030504040204" pitchFamily="50" charset="-128"/>
              <a:ea typeface="Meiryo UI" panose="020B0604030504040204" pitchFamily="50" charset="-128"/>
              <a:cs typeface="+mn-cs"/>
            </a:endParaRPr>
          </a:p>
        </p:txBody>
      </p:sp>
      <p:pic>
        <p:nvPicPr>
          <p:cNvPr id="14" name="図 13">
            <a:extLst>
              <a:ext uri="{FF2B5EF4-FFF2-40B4-BE49-F238E27FC236}">
                <a16:creationId xmlns:a16="http://schemas.microsoft.com/office/drawing/2014/main" id="{0CCC6DCD-0B6E-4E6A-AD0C-EC1F6372C55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86055" y="1028962"/>
            <a:ext cx="5204460" cy="5273040"/>
          </a:xfrm>
          <a:prstGeom prst="rect">
            <a:avLst/>
          </a:prstGeom>
        </p:spPr>
      </p:pic>
      <p:pic>
        <p:nvPicPr>
          <p:cNvPr id="17" name="図 16">
            <a:extLst>
              <a:ext uri="{FF2B5EF4-FFF2-40B4-BE49-F238E27FC236}">
                <a16:creationId xmlns:a16="http://schemas.microsoft.com/office/drawing/2014/main" id="{3BDE058F-D3EC-4483-A450-5A42DF0E08B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20839" y="1049007"/>
            <a:ext cx="5204460" cy="5273040"/>
          </a:xfrm>
          <a:prstGeom prst="rect">
            <a:avLst/>
          </a:prstGeom>
        </p:spPr>
      </p:pic>
      <p:sp>
        <p:nvSpPr>
          <p:cNvPr id="7" name="テキスト ボックス 6">
            <a:extLst>
              <a:ext uri="{FF2B5EF4-FFF2-40B4-BE49-F238E27FC236}">
                <a16:creationId xmlns:a16="http://schemas.microsoft.com/office/drawing/2014/main" id="{0D654C44-36D1-4D46-BD3B-17E1F8E85386}"/>
              </a:ext>
            </a:extLst>
          </p:cNvPr>
          <p:cNvSpPr txBox="1"/>
          <p:nvPr/>
        </p:nvSpPr>
        <p:spPr>
          <a:xfrm>
            <a:off x="322141" y="655847"/>
            <a:ext cx="11548127" cy="693203"/>
          </a:xfrm>
          <a:prstGeom prst="rect">
            <a:avLst/>
          </a:prstGeom>
          <a:noFill/>
        </p:spPr>
        <p:txBody>
          <a:bodyPr wrap="square" rtlCol="0">
            <a:spAutoFit/>
          </a:bodyPr>
          <a:lstStyle/>
          <a:p>
            <a:pPr lvl="0">
              <a:lnSpc>
                <a:spcPct val="130000"/>
              </a:lnSpc>
              <a:defRPr/>
            </a:pPr>
            <a:r>
              <a:rPr lang="ja-JP" altLang="en-US" sz="1600" b="1" u="sng" spc="120" dirty="0">
                <a:solidFill>
                  <a:prstClr val="black">
                    <a:lumMod val="65000"/>
                    <a:lumOff val="35000"/>
                  </a:prstClr>
                </a:solidFill>
                <a:latin typeface="Meiryo UI" panose="020B0604030504040204" pitchFamily="50" charset="-128"/>
                <a:ea typeface="Meiryo UI" panose="020B0604030504040204" pitchFamily="50" charset="-128"/>
              </a:rPr>
              <a:t>木目が強い・凹凸が強いデザインの時 </a:t>
            </a:r>
            <a:r>
              <a:rPr lang="ja-JP" altLang="en-US" sz="1600" b="1" spc="120" dirty="0">
                <a:solidFill>
                  <a:prstClr val="black">
                    <a:lumMod val="65000"/>
                    <a:lumOff val="35000"/>
                  </a:prstClr>
                </a:solidFill>
                <a:latin typeface="Meiryo UI" panose="020B0604030504040204" pitchFamily="50" charset="-128"/>
                <a:ea typeface="Meiryo UI" panose="020B0604030504040204" pitchFamily="50" charset="-128"/>
              </a:rPr>
              <a:t>  </a:t>
            </a:r>
            <a:endParaRPr lang="en-US" altLang="ja-JP" sz="1600" b="1" spc="120" dirty="0">
              <a:solidFill>
                <a:prstClr val="black">
                  <a:lumMod val="65000"/>
                  <a:lumOff val="35000"/>
                </a:prstClr>
              </a:solidFill>
              <a:latin typeface="Meiryo UI" panose="020B0604030504040204" pitchFamily="50" charset="-128"/>
              <a:ea typeface="Meiryo UI" panose="020B0604030504040204" pitchFamily="50" charset="-128"/>
            </a:endParaRPr>
          </a:p>
          <a:p>
            <a:pPr lvl="0">
              <a:lnSpc>
                <a:spcPct val="130000"/>
              </a:lnSpc>
              <a:defRPr/>
            </a:pPr>
            <a:r>
              <a:rPr lang="en-US" altLang="ja-JP" sz="1600" b="1" spc="120" dirty="0">
                <a:solidFill>
                  <a:prstClr val="black">
                    <a:lumMod val="65000"/>
                    <a:lumOff val="35000"/>
                  </a:prstClr>
                </a:solidFill>
                <a:latin typeface="Meiryo UI" panose="020B0604030504040204" pitchFamily="50" charset="-128"/>
                <a:ea typeface="Meiryo UI" panose="020B0604030504040204" pitchFamily="50" charset="-128"/>
              </a:rPr>
              <a:t>FS</a:t>
            </a:r>
            <a:r>
              <a:rPr lang="ja-JP" altLang="en-US" sz="1600" b="1" spc="120" dirty="0">
                <a:solidFill>
                  <a:prstClr val="black">
                    <a:lumMod val="65000"/>
                    <a:lumOff val="35000"/>
                  </a:prstClr>
                </a:solidFill>
                <a:latin typeface="Meiryo UI" panose="020B0604030504040204" pitchFamily="50" charset="-128"/>
                <a:ea typeface="Meiryo UI" panose="020B0604030504040204" pitchFamily="50" charset="-128"/>
              </a:rPr>
              <a:t>は木目を入れずにブラック</a:t>
            </a:r>
            <a:r>
              <a:rPr lang="en-US" altLang="ja-JP" sz="1600" b="1" spc="120" dirty="0">
                <a:solidFill>
                  <a:prstClr val="black">
                    <a:lumMod val="65000"/>
                    <a:lumOff val="35000"/>
                  </a:prstClr>
                </a:solidFill>
                <a:latin typeface="Meiryo UI" panose="020B0604030504040204" pitchFamily="50" charset="-128"/>
                <a:ea typeface="Meiryo UI" panose="020B0604030504040204" pitchFamily="50" charset="-128"/>
              </a:rPr>
              <a:t>/</a:t>
            </a:r>
            <a:r>
              <a:rPr lang="ja-JP" altLang="en-US" sz="1600" b="1" spc="120" dirty="0">
                <a:solidFill>
                  <a:prstClr val="black">
                    <a:lumMod val="65000"/>
                    <a:lumOff val="35000"/>
                  </a:prstClr>
                </a:solidFill>
                <a:latin typeface="Meiryo UI" panose="020B0604030504040204" pitchFamily="50" charset="-128"/>
                <a:ea typeface="Meiryo UI" panose="020B0604030504040204" pitchFamily="50" charset="-128"/>
              </a:rPr>
              <a:t>ホワイトを合わせるのがオススメです。</a:t>
            </a:r>
            <a:endParaRPr lang="en-US" altLang="ja-JP" sz="1600" b="1" u="sng" spc="120" dirty="0">
              <a:solidFill>
                <a:prstClr val="black">
                  <a:lumMod val="65000"/>
                  <a:lumOff val="35000"/>
                </a:prst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3231989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1BE3FA7-0D70-4431-814F-D8C40576EA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テキスト ボックス 4">
            <a:extLst>
              <a:ext uri="{FF2B5EF4-FFF2-40B4-BE49-F238E27FC236}">
                <a16:creationId xmlns:a16="http://schemas.microsoft.com/office/drawing/2014/main" id="{1182A79A-6A30-4179-98F8-057F743089FB}"/>
              </a:ext>
            </a:extLst>
          </p:cNvPr>
          <p:cNvSpPr txBox="1"/>
          <p:nvPr/>
        </p:nvSpPr>
        <p:spPr>
          <a:xfrm>
            <a:off x="322141" y="159881"/>
            <a:ext cx="9601348" cy="373115"/>
          </a:xfrm>
          <a:prstGeom prst="rect">
            <a:avLst/>
          </a:prstGeom>
          <a:noFill/>
        </p:spPr>
        <p:txBody>
          <a:bodyPr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1" lang="en-US" altLang="ja-JP" sz="1600" b="1"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LIXIL</a:t>
            </a:r>
            <a:r>
              <a:rPr kumimoji="1" lang="ja-JP" altLang="en-US" sz="1600" b="1"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玄関ドアとの組合せ ポイント  </a:t>
            </a:r>
            <a:r>
              <a:rPr kumimoji="1" lang="en-US" altLang="ja-JP" sz="1600" b="1" i="0" u="none" strike="noStrike" kern="1200" cap="none" spc="120" normalizeH="0" baseline="0" noProof="0">
                <a:ln>
                  <a:noFill/>
                </a:ln>
                <a:solidFill>
                  <a:schemeClr val="accent2">
                    <a:lumMod val="75000"/>
                  </a:schemeClr>
                </a:solidFill>
                <a:effectLst/>
                <a:uLnTx/>
                <a:uFillTx/>
                <a:latin typeface="Meiryo UI" panose="020B0604030504040204" pitchFamily="50" charset="-128"/>
                <a:ea typeface="Meiryo UI" panose="020B0604030504040204" pitchFamily="50" charset="-128"/>
                <a:cs typeface="+mn-cs"/>
              </a:rPr>
              <a:t>【FS</a:t>
            </a:r>
            <a:r>
              <a:rPr kumimoji="1" lang="ja-JP" altLang="en-US" sz="1600" b="1" i="0" u="none" strike="noStrike" kern="1200" cap="none" spc="120" normalizeH="0" baseline="0" noProof="0">
                <a:ln>
                  <a:noFill/>
                </a:ln>
                <a:solidFill>
                  <a:schemeClr val="accent2">
                    <a:lumMod val="75000"/>
                  </a:schemeClr>
                </a:solidFill>
                <a:effectLst/>
                <a:uLnTx/>
                <a:uFillTx/>
                <a:latin typeface="Meiryo UI" panose="020B0604030504040204" pitchFamily="50" charset="-128"/>
                <a:ea typeface="Meiryo UI" panose="020B0604030504040204" pitchFamily="50" charset="-128"/>
                <a:cs typeface="+mn-cs"/>
              </a:rPr>
              <a:t>に設定の</a:t>
            </a:r>
            <a:r>
              <a:rPr lang="ja-JP" altLang="en-US" sz="1600" b="1" spc="120">
                <a:solidFill>
                  <a:schemeClr val="accent2">
                    <a:lumMod val="75000"/>
                  </a:schemeClr>
                </a:solidFill>
                <a:latin typeface="Meiryo UI" panose="020B0604030504040204" pitchFamily="50" charset="-128"/>
                <a:ea typeface="Meiryo UI" panose="020B0604030504040204" pitchFamily="50" charset="-128"/>
              </a:rPr>
              <a:t>ない</a:t>
            </a:r>
            <a:r>
              <a:rPr kumimoji="1" lang="ja-JP" altLang="en-US" sz="1600" b="1" i="0" u="none" strike="noStrike" kern="1200" cap="none" spc="120" normalizeH="0" baseline="0" noProof="0">
                <a:ln>
                  <a:noFill/>
                </a:ln>
                <a:solidFill>
                  <a:schemeClr val="accent2">
                    <a:lumMod val="75000"/>
                  </a:schemeClr>
                </a:solidFill>
                <a:effectLst/>
                <a:uLnTx/>
                <a:uFillTx/>
                <a:latin typeface="Meiryo UI" panose="020B0604030504040204" pitchFamily="50" charset="-128"/>
                <a:ea typeface="Meiryo UI" panose="020B0604030504040204" pitchFamily="50" charset="-128"/>
                <a:cs typeface="+mn-cs"/>
              </a:rPr>
              <a:t>色の玄関ドアの場合</a:t>
            </a:r>
            <a:r>
              <a:rPr lang="ja-JP" altLang="en-US" sz="1600" b="1" spc="120">
                <a:solidFill>
                  <a:schemeClr val="accent2">
                    <a:lumMod val="75000"/>
                  </a:schemeClr>
                </a:solidFill>
                <a:latin typeface="Meiryo UI" panose="020B0604030504040204" pitchFamily="50" charset="-128"/>
                <a:ea typeface="Meiryo UI" panose="020B0604030504040204" pitchFamily="50" charset="-128"/>
              </a:rPr>
              <a:t>②</a:t>
            </a:r>
            <a:r>
              <a:rPr kumimoji="1" lang="en-US" altLang="ja-JP" sz="1600" b="1" i="0" u="none" strike="noStrike" kern="1200" cap="none" spc="120" normalizeH="0" baseline="0" noProof="0">
                <a:ln>
                  <a:noFill/>
                </a:ln>
                <a:solidFill>
                  <a:schemeClr val="accent2">
                    <a:lumMod val="75000"/>
                  </a:schemeClr>
                </a:solidFill>
                <a:effectLst/>
                <a:uLnTx/>
                <a:uFillTx/>
                <a:latin typeface="Meiryo UI" panose="020B0604030504040204" pitchFamily="50" charset="-128"/>
                <a:ea typeface="Meiryo UI" panose="020B0604030504040204" pitchFamily="50" charset="-128"/>
                <a:cs typeface="+mn-cs"/>
              </a:rPr>
              <a:t>】</a:t>
            </a:r>
            <a:endParaRPr kumimoji="1" lang="ja-JP" altLang="en-US" sz="1600" b="1" i="0" u="none" strike="noStrike" kern="1200" cap="none" spc="120" normalizeH="0" baseline="0" noProof="0">
              <a:ln>
                <a:noFill/>
              </a:ln>
              <a:solidFill>
                <a:schemeClr val="accent2">
                  <a:lumMod val="75000"/>
                </a:schemeClr>
              </a:solidFill>
              <a:effectLst/>
              <a:uLnTx/>
              <a:uFillTx/>
              <a:latin typeface="Meiryo UI" panose="020B0604030504040204" pitchFamily="50" charset="-128"/>
              <a:ea typeface="Meiryo UI" panose="020B0604030504040204" pitchFamily="50" charset="-128"/>
              <a:cs typeface="+mn-cs"/>
            </a:endParaRPr>
          </a:p>
        </p:txBody>
      </p:sp>
      <p:cxnSp>
        <p:nvCxnSpPr>
          <p:cNvPr id="6" name="直線コネクタ 5">
            <a:extLst>
              <a:ext uri="{FF2B5EF4-FFF2-40B4-BE49-F238E27FC236}">
                <a16:creationId xmlns:a16="http://schemas.microsoft.com/office/drawing/2014/main" id="{5AAA6ABD-BAE0-474A-BF94-BC4BF855DFE6}"/>
              </a:ext>
            </a:extLst>
          </p:cNvPr>
          <p:cNvCxnSpPr>
            <a:cxnSpLocks/>
          </p:cNvCxnSpPr>
          <p:nvPr/>
        </p:nvCxnSpPr>
        <p:spPr>
          <a:xfrm flipV="1">
            <a:off x="207755" y="551956"/>
            <a:ext cx="11837375" cy="4591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テキスト ボックス 12">
            <a:extLst>
              <a:ext uri="{FF2B5EF4-FFF2-40B4-BE49-F238E27FC236}">
                <a16:creationId xmlns:a16="http://schemas.microsoft.com/office/drawing/2014/main" id="{A975FFD1-8A63-4B76-B60B-7383057930F0}"/>
              </a:ext>
            </a:extLst>
          </p:cNvPr>
          <p:cNvSpPr txBox="1"/>
          <p:nvPr/>
        </p:nvSpPr>
        <p:spPr>
          <a:xfrm>
            <a:off x="806822" y="6272467"/>
            <a:ext cx="10693477" cy="338041"/>
          </a:xfrm>
          <a:prstGeom prst="rect">
            <a:avLst/>
          </a:prstGeom>
          <a:noFill/>
        </p:spPr>
        <p:txBody>
          <a:bodyPr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1400" i="0" u="none" strike="noStrike" kern="1200" cap="none" spc="120" normalizeH="0" baseline="0" noProof="0">
                <a:ln>
                  <a:noFill/>
                </a:ln>
                <a:effectLst/>
                <a:uLnTx/>
                <a:uFillTx/>
                <a:latin typeface="Meiryo UI" panose="020B0604030504040204" pitchFamily="50" charset="-128"/>
                <a:ea typeface="Meiryo UI" panose="020B0604030504040204" pitchFamily="50" charset="-128"/>
                <a:cs typeface="+mn-cs"/>
              </a:rPr>
              <a:t>玄関ドア：ジエスタ</a:t>
            </a:r>
            <a:r>
              <a:rPr kumimoji="1" lang="en-US" altLang="ja-JP" sz="1400" i="0" u="none" strike="noStrike" kern="1200" cap="none" spc="120" normalizeH="0" baseline="0" noProof="0">
                <a:ln>
                  <a:noFill/>
                </a:ln>
                <a:effectLst/>
                <a:uLnTx/>
                <a:uFillTx/>
                <a:latin typeface="Meiryo UI" panose="020B0604030504040204" pitchFamily="50" charset="-128"/>
                <a:ea typeface="Meiryo UI" panose="020B0604030504040204" pitchFamily="50" charset="-128"/>
                <a:cs typeface="+mn-cs"/>
              </a:rPr>
              <a:t>2 </a:t>
            </a:r>
            <a:r>
              <a:rPr lang="en-US" altLang="ja-JP" sz="1400" spc="120">
                <a:latin typeface="Meiryo UI" panose="020B0604030504040204" pitchFamily="50" charset="-128"/>
                <a:ea typeface="Meiryo UI" panose="020B0604030504040204" pitchFamily="50" charset="-128"/>
              </a:rPr>
              <a:t>M</a:t>
            </a:r>
            <a:r>
              <a:rPr kumimoji="1" lang="en-US" altLang="ja-JP" sz="1400" i="0" u="none" strike="noStrike" kern="1200" cap="none" spc="120" normalizeH="0" baseline="0" noProof="0">
                <a:ln>
                  <a:noFill/>
                </a:ln>
                <a:effectLst/>
                <a:uLnTx/>
                <a:uFillTx/>
                <a:latin typeface="Meiryo UI" panose="020B0604030504040204" pitchFamily="50" charset="-128"/>
                <a:ea typeface="Meiryo UI" panose="020B0604030504040204" pitchFamily="50" charset="-128"/>
                <a:cs typeface="+mn-cs"/>
              </a:rPr>
              <a:t>17</a:t>
            </a:r>
            <a:r>
              <a:rPr lang="ja-JP" altLang="en-US" sz="1400" spc="120">
                <a:latin typeface="Meiryo UI" panose="020B0604030504040204" pitchFamily="50" charset="-128"/>
                <a:ea typeface="Meiryo UI" panose="020B0604030504040204" pitchFamily="50" charset="-128"/>
              </a:rPr>
              <a:t> </a:t>
            </a:r>
            <a:r>
              <a:rPr kumimoji="1" lang="ja-JP" altLang="en-US" sz="1400" i="0" u="none" strike="noStrike" kern="1200" cap="none" spc="120" normalizeH="0" baseline="0" noProof="0">
                <a:ln>
                  <a:noFill/>
                </a:ln>
                <a:effectLst/>
                <a:uLnTx/>
                <a:uFillTx/>
                <a:latin typeface="Meiryo UI" panose="020B0604030504040204" pitchFamily="50" charset="-128"/>
                <a:ea typeface="Meiryo UI" panose="020B0604030504040204" pitchFamily="50" charset="-128"/>
                <a:cs typeface="+mn-cs"/>
              </a:rPr>
              <a:t>ポリティッシュシルバー</a:t>
            </a:r>
            <a:r>
              <a:rPr lang="ja-JP" altLang="en-US" sz="1400" spc="120">
                <a:latin typeface="Meiryo UI" panose="020B0604030504040204" pitchFamily="50" charset="-128"/>
                <a:ea typeface="Meiryo UI" panose="020B0604030504040204" pitchFamily="50" charset="-128"/>
              </a:rPr>
              <a:t>／</a:t>
            </a:r>
            <a:r>
              <a:rPr lang="en-US" altLang="ja-JP" sz="1400" spc="120">
                <a:latin typeface="Meiryo UI" panose="020B0604030504040204" pitchFamily="50" charset="-128"/>
                <a:ea typeface="Meiryo UI" panose="020B0604030504040204" pitchFamily="50" charset="-128"/>
              </a:rPr>
              <a:t>FS</a:t>
            </a:r>
            <a:r>
              <a:rPr lang="ja-JP" altLang="en-US" sz="1400" spc="120">
                <a:latin typeface="Meiryo UI" panose="020B0604030504040204" pitchFamily="50" charset="-128"/>
                <a:ea typeface="Meiryo UI" panose="020B0604030504040204" pitchFamily="50" charset="-128"/>
              </a:rPr>
              <a:t>：ブラック</a:t>
            </a:r>
            <a:r>
              <a:rPr lang="en-US" altLang="ja-JP" sz="1400" spc="120">
                <a:latin typeface="Meiryo UI" panose="020B0604030504040204" pitchFamily="50" charset="-128"/>
                <a:ea typeface="Meiryo UI" panose="020B0604030504040204" pitchFamily="50" charset="-128"/>
              </a:rPr>
              <a:t>×</a:t>
            </a:r>
            <a:r>
              <a:rPr lang="ja-JP" altLang="en-US" sz="1400" spc="120">
                <a:latin typeface="Meiryo UI" panose="020B0604030504040204" pitchFamily="50" charset="-128"/>
                <a:ea typeface="Meiryo UI" panose="020B0604030504040204" pitchFamily="50" charset="-128"/>
              </a:rPr>
              <a:t>ホワイト／</a:t>
            </a:r>
            <a:r>
              <a:rPr lang="en-US" altLang="ja-JP" sz="1400" spc="120">
                <a:latin typeface="Meiryo UI" panose="020B0604030504040204" pitchFamily="50" charset="-128"/>
                <a:ea typeface="Meiryo UI" panose="020B0604030504040204" pitchFamily="50" charset="-128"/>
              </a:rPr>
              <a:t>FS</a:t>
            </a:r>
            <a:r>
              <a:rPr lang="ja-JP" altLang="en-US" sz="1400" spc="120">
                <a:latin typeface="Meiryo UI" panose="020B0604030504040204" pitchFamily="50" charset="-128"/>
                <a:ea typeface="Meiryo UI" panose="020B0604030504040204" pitchFamily="50" charset="-128"/>
              </a:rPr>
              <a:t>：ラスティックオーク</a:t>
            </a:r>
            <a:r>
              <a:rPr lang="en-US" altLang="ja-JP" sz="1400" spc="120">
                <a:latin typeface="Meiryo UI" panose="020B0604030504040204" pitchFamily="50" charset="-128"/>
                <a:ea typeface="Meiryo UI" panose="020B0604030504040204" pitchFamily="50" charset="-128"/>
              </a:rPr>
              <a:t>×</a:t>
            </a:r>
            <a:r>
              <a:rPr lang="ja-JP" altLang="en-US" sz="1400" spc="120">
                <a:latin typeface="Meiryo UI" panose="020B0604030504040204" pitchFamily="50" charset="-128"/>
                <a:ea typeface="Meiryo UI" panose="020B0604030504040204" pitchFamily="50" charset="-128"/>
              </a:rPr>
              <a:t>ホワイト</a:t>
            </a:r>
            <a:endParaRPr kumimoji="1" lang="ja-JP" altLang="en-US" sz="1400" i="0" u="none" strike="noStrike" kern="1200" cap="none" spc="120" normalizeH="0" baseline="0" noProof="0">
              <a:ln>
                <a:noFill/>
              </a:ln>
              <a:effectLst/>
              <a:uLnTx/>
              <a:uFillTx/>
              <a:latin typeface="Meiryo UI" panose="020B0604030504040204" pitchFamily="50" charset="-128"/>
              <a:ea typeface="Meiryo UI" panose="020B0604030504040204" pitchFamily="50" charset="-128"/>
              <a:cs typeface="+mn-cs"/>
            </a:endParaRPr>
          </a:p>
        </p:txBody>
      </p:sp>
      <p:pic>
        <p:nvPicPr>
          <p:cNvPr id="9" name="図 8">
            <a:extLst>
              <a:ext uri="{FF2B5EF4-FFF2-40B4-BE49-F238E27FC236}">
                <a16:creationId xmlns:a16="http://schemas.microsoft.com/office/drawing/2014/main" id="{97139EF5-FB5F-4DCE-88F0-403521C8DC3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21031" y="1045653"/>
            <a:ext cx="5189220" cy="5250180"/>
          </a:xfrm>
          <a:prstGeom prst="rect">
            <a:avLst/>
          </a:prstGeom>
        </p:spPr>
      </p:pic>
      <p:sp>
        <p:nvSpPr>
          <p:cNvPr id="7" name="テキスト ボックス 6">
            <a:extLst>
              <a:ext uri="{FF2B5EF4-FFF2-40B4-BE49-F238E27FC236}">
                <a16:creationId xmlns:a16="http://schemas.microsoft.com/office/drawing/2014/main" id="{1BCDCA4E-9B0C-4FFC-BC04-01703206C088}"/>
              </a:ext>
            </a:extLst>
          </p:cNvPr>
          <p:cNvSpPr txBox="1"/>
          <p:nvPr/>
        </p:nvSpPr>
        <p:spPr>
          <a:xfrm>
            <a:off x="322141" y="655847"/>
            <a:ext cx="11548127" cy="373115"/>
          </a:xfrm>
          <a:prstGeom prst="rect">
            <a:avLst/>
          </a:prstGeom>
          <a:noFill/>
        </p:spPr>
        <p:txBody>
          <a:bodyPr wrap="square" rtlCol="0">
            <a:spAutoFit/>
          </a:bodyPr>
          <a:lstStyle/>
          <a:p>
            <a:pPr lvl="0">
              <a:lnSpc>
                <a:spcPct val="130000"/>
              </a:lnSpc>
              <a:defRPr/>
            </a:pPr>
            <a:r>
              <a:rPr lang="ja-JP" altLang="en-US" sz="1600" b="1" u="sng" spc="120" dirty="0">
                <a:solidFill>
                  <a:prstClr val="black">
                    <a:lumMod val="65000"/>
                    <a:lumOff val="35000"/>
                  </a:prstClr>
                </a:solidFill>
                <a:latin typeface="Meiryo UI" panose="020B0604030504040204" pitchFamily="50" charset="-128"/>
                <a:ea typeface="Meiryo UI" panose="020B0604030504040204" pitchFamily="50" charset="-128"/>
              </a:rPr>
              <a:t>木目ではない単色デザインの時</a:t>
            </a:r>
            <a:endParaRPr lang="en-US" altLang="ja-JP" sz="1600" b="1" u="sng" spc="120" dirty="0">
              <a:solidFill>
                <a:prstClr val="black">
                  <a:lumMod val="65000"/>
                  <a:lumOff val="35000"/>
                </a:prstClr>
              </a:solidFill>
              <a:latin typeface="Meiryo UI" panose="020B0604030504040204" pitchFamily="50" charset="-128"/>
              <a:ea typeface="Meiryo UI" panose="020B0604030504040204" pitchFamily="50" charset="-128"/>
            </a:endParaRPr>
          </a:p>
        </p:txBody>
      </p:sp>
      <p:pic>
        <p:nvPicPr>
          <p:cNvPr id="17" name="図 16">
            <a:extLst>
              <a:ext uri="{FF2B5EF4-FFF2-40B4-BE49-F238E27FC236}">
                <a16:creationId xmlns:a16="http://schemas.microsoft.com/office/drawing/2014/main" id="{01C2AE22-5D72-4A7B-B3AA-4456148D5B7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6822" y="1055864"/>
            <a:ext cx="5181600" cy="5250180"/>
          </a:xfrm>
          <a:prstGeom prst="rect">
            <a:avLst/>
          </a:prstGeom>
        </p:spPr>
      </p:pic>
      <p:sp>
        <p:nvSpPr>
          <p:cNvPr id="11" name="テキスト ボックス 10">
            <a:extLst>
              <a:ext uri="{FF2B5EF4-FFF2-40B4-BE49-F238E27FC236}">
                <a16:creationId xmlns:a16="http://schemas.microsoft.com/office/drawing/2014/main" id="{E85ECB61-5106-477D-B8BB-7C0AA0E799EC}"/>
              </a:ext>
            </a:extLst>
          </p:cNvPr>
          <p:cNvSpPr txBox="1"/>
          <p:nvPr/>
        </p:nvSpPr>
        <p:spPr>
          <a:xfrm>
            <a:off x="283341" y="1010218"/>
            <a:ext cx="11548126" cy="373115"/>
          </a:xfrm>
          <a:prstGeom prst="rect">
            <a:avLst/>
          </a:prstGeom>
          <a:noFill/>
        </p:spPr>
        <p:txBody>
          <a:bodyPr wrap="square" rtlCol="0">
            <a:spAutoFit/>
          </a:bodyPr>
          <a:lstStyle/>
          <a:p>
            <a:pPr lvl="0">
              <a:lnSpc>
                <a:spcPct val="130000"/>
              </a:lnSpc>
              <a:defRPr/>
            </a:pPr>
            <a:r>
              <a:rPr lang="en-US" altLang="ja-JP" sz="1600" b="1" spc="120" dirty="0">
                <a:solidFill>
                  <a:prstClr val="black">
                    <a:lumMod val="65000"/>
                    <a:lumOff val="35000"/>
                  </a:prstClr>
                </a:solidFill>
                <a:latin typeface="Meiryo UI" panose="020B0604030504040204" pitchFamily="50" charset="-128"/>
                <a:ea typeface="Meiryo UI" panose="020B0604030504040204" pitchFamily="50" charset="-128"/>
              </a:rPr>
              <a:t>FS</a:t>
            </a:r>
            <a:r>
              <a:rPr lang="ja-JP" altLang="en-US" sz="1600" b="1" spc="120" dirty="0">
                <a:solidFill>
                  <a:prstClr val="black">
                    <a:lumMod val="65000"/>
                    <a:lumOff val="35000"/>
                  </a:prstClr>
                </a:solidFill>
                <a:latin typeface="Meiryo UI" panose="020B0604030504040204" pitchFamily="50" charset="-128"/>
                <a:ea typeface="Meiryo UI" panose="020B0604030504040204" pitchFamily="50" charset="-128"/>
              </a:rPr>
              <a:t>は木目を入れずにブラック</a:t>
            </a:r>
            <a:r>
              <a:rPr lang="en-US" altLang="ja-JP" sz="1600" b="1" spc="120" dirty="0">
                <a:solidFill>
                  <a:prstClr val="black">
                    <a:lumMod val="65000"/>
                    <a:lumOff val="35000"/>
                  </a:prstClr>
                </a:solidFill>
                <a:latin typeface="Meiryo UI" panose="020B0604030504040204" pitchFamily="50" charset="-128"/>
                <a:ea typeface="Meiryo UI" panose="020B0604030504040204" pitchFamily="50" charset="-128"/>
              </a:rPr>
              <a:t>/</a:t>
            </a:r>
            <a:r>
              <a:rPr lang="ja-JP" altLang="en-US" sz="1600" b="1" spc="120" dirty="0">
                <a:solidFill>
                  <a:prstClr val="black">
                    <a:lumMod val="65000"/>
                    <a:lumOff val="35000"/>
                  </a:prstClr>
                </a:solidFill>
                <a:latin typeface="Meiryo UI" panose="020B0604030504040204" pitchFamily="50" charset="-128"/>
                <a:ea typeface="Meiryo UI" panose="020B0604030504040204" pitchFamily="50" charset="-128"/>
              </a:rPr>
              <a:t>ホワイトでのクールな組合せも、</a:t>
            </a:r>
            <a:r>
              <a:rPr lang="en-US" altLang="ja-JP" sz="1600" b="1" spc="120" dirty="0">
                <a:solidFill>
                  <a:prstClr val="black">
                    <a:lumMod val="65000"/>
                    <a:lumOff val="35000"/>
                  </a:prstClr>
                </a:solidFill>
                <a:latin typeface="Meiryo UI" panose="020B0604030504040204" pitchFamily="50" charset="-128"/>
                <a:ea typeface="Meiryo UI" panose="020B0604030504040204" pitchFamily="50" charset="-128"/>
              </a:rPr>
              <a:t>FS</a:t>
            </a:r>
            <a:r>
              <a:rPr lang="ja-JP" altLang="en-US" sz="1600" b="1" spc="120" dirty="0">
                <a:solidFill>
                  <a:prstClr val="black">
                    <a:lumMod val="65000"/>
                    <a:lumOff val="35000"/>
                  </a:prstClr>
                </a:solidFill>
                <a:latin typeface="Meiryo UI" panose="020B0604030504040204" pitchFamily="50" charset="-128"/>
                <a:ea typeface="Meiryo UI" panose="020B0604030504040204" pitchFamily="50" charset="-128"/>
              </a:rPr>
              <a:t>に木目を入れて温かみを出すのも、どちらもオススメです。</a:t>
            </a:r>
            <a:endParaRPr lang="en-US" altLang="ja-JP" sz="1600" b="1" u="sng" spc="120" dirty="0">
              <a:solidFill>
                <a:prstClr val="black">
                  <a:lumMod val="65000"/>
                  <a:lumOff val="35000"/>
                </a:prst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5704545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8">
            <a:extLst>
              <a:ext uri="{FF2B5EF4-FFF2-40B4-BE49-F238E27FC236}">
                <a16:creationId xmlns:a16="http://schemas.microsoft.com/office/drawing/2014/main" id="{FABB624F-BF77-4AE1-B71D-2D681D4731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3" name="テキスト ボックス 22">
            <a:extLst>
              <a:ext uri="{FF2B5EF4-FFF2-40B4-BE49-F238E27FC236}">
                <a16:creationId xmlns:a16="http://schemas.microsoft.com/office/drawing/2014/main" id="{99A6167A-0033-4347-8F42-18ABA65EB323}"/>
              </a:ext>
            </a:extLst>
          </p:cNvPr>
          <p:cNvSpPr txBox="1"/>
          <p:nvPr/>
        </p:nvSpPr>
        <p:spPr>
          <a:xfrm>
            <a:off x="322141" y="159881"/>
            <a:ext cx="9601348" cy="373115"/>
          </a:xfrm>
          <a:prstGeom prst="rect">
            <a:avLst/>
          </a:prstGeom>
          <a:noFill/>
        </p:spPr>
        <p:txBody>
          <a:bodyPr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1" lang="en-US" altLang="ja-JP" sz="1600" b="1"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LIXIL</a:t>
            </a:r>
            <a:r>
              <a:rPr kumimoji="1" lang="ja-JP" altLang="en-US" sz="1600" b="1"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玄関ドアとの組合せ ポイント  </a:t>
            </a:r>
            <a:r>
              <a:rPr kumimoji="1" lang="en-US" altLang="ja-JP" sz="1600" b="1" i="0" u="none" strike="noStrike" kern="1200" cap="none" spc="120" normalizeH="0" baseline="0" noProof="0">
                <a:ln>
                  <a:noFill/>
                </a:ln>
                <a:solidFill>
                  <a:schemeClr val="accent2">
                    <a:lumMod val="75000"/>
                  </a:schemeClr>
                </a:solidFill>
                <a:effectLst/>
                <a:uLnTx/>
                <a:uFillTx/>
                <a:latin typeface="Meiryo UI" panose="020B0604030504040204" pitchFamily="50" charset="-128"/>
                <a:ea typeface="Meiryo UI" panose="020B0604030504040204" pitchFamily="50" charset="-128"/>
                <a:cs typeface="+mn-cs"/>
              </a:rPr>
              <a:t>【</a:t>
            </a:r>
            <a:r>
              <a:rPr kumimoji="1" lang="ja-JP" altLang="en-US" sz="1600" b="1" i="0" u="none" strike="noStrike" kern="1200" cap="none" spc="120" normalizeH="0" baseline="0" noProof="0">
                <a:ln>
                  <a:noFill/>
                </a:ln>
                <a:solidFill>
                  <a:schemeClr val="accent2">
                    <a:lumMod val="75000"/>
                  </a:schemeClr>
                </a:solidFill>
                <a:effectLst/>
                <a:uLnTx/>
                <a:uFillTx/>
                <a:latin typeface="Meiryo UI" panose="020B0604030504040204" pitchFamily="50" charset="-128"/>
                <a:ea typeface="Meiryo UI" panose="020B0604030504040204" pitchFamily="50" charset="-128"/>
                <a:cs typeface="+mn-cs"/>
              </a:rPr>
              <a:t>共通</a:t>
            </a:r>
            <a:r>
              <a:rPr kumimoji="1" lang="en-US" altLang="ja-JP" sz="1600" b="1" i="0" u="none" strike="noStrike" kern="1200" cap="none" spc="120" normalizeH="0" baseline="0" noProof="0">
                <a:ln>
                  <a:noFill/>
                </a:ln>
                <a:solidFill>
                  <a:schemeClr val="accent2">
                    <a:lumMod val="75000"/>
                  </a:schemeClr>
                </a:solidFill>
                <a:effectLst/>
                <a:uLnTx/>
                <a:uFillTx/>
                <a:latin typeface="Meiryo UI" panose="020B0604030504040204" pitchFamily="50" charset="-128"/>
                <a:ea typeface="Meiryo UI" panose="020B0604030504040204" pitchFamily="50" charset="-128"/>
                <a:cs typeface="+mn-cs"/>
              </a:rPr>
              <a:t>】</a:t>
            </a:r>
            <a:endParaRPr kumimoji="1" lang="ja-JP" altLang="en-US" sz="1600" b="1" i="0" u="none" strike="noStrike" kern="1200" cap="none" spc="120" normalizeH="0" baseline="0" noProof="0">
              <a:ln>
                <a:noFill/>
              </a:ln>
              <a:solidFill>
                <a:schemeClr val="accent2">
                  <a:lumMod val="75000"/>
                </a:schemeClr>
              </a:solidFill>
              <a:effectLst/>
              <a:uLnTx/>
              <a:uFillTx/>
              <a:latin typeface="Meiryo UI" panose="020B0604030504040204" pitchFamily="50" charset="-128"/>
              <a:ea typeface="Meiryo UI" panose="020B0604030504040204" pitchFamily="50" charset="-128"/>
              <a:cs typeface="+mn-cs"/>
            </a:endParaRPr>
          </a:p>
        </p:txBody>
      </p:sp>
      <p:cxnSp>
        <p:nvCxnSpPr>
          <p:cNvPr id="25" name="直線コネクタ 24">
            <a:extLst>
              <a:ext uri="{FF2B5EF4-FFF2-40B4-BE49-F238E27FC236}">
                <a16:creationId xmlns:a16="http://schemas.microsoft.com/office/drawing/2014/main" id="{8CCB7888-2A3F-4CC5-AFBC-6F38B63B0297}"/>
              </a:ext>
            </a:extLst>
          </p:cNvPr>
          <p:cNvCxnSpPr>
            <a:cxnSpLocks/>
          </p:cNvCxnSpPr>
          <p:nvPr/>
        </p:nvCxnSpPr>
        <p:spPr>
          <a:xfrm flipV="1">
            <a:off x="207755" y="551956"/>
            <a:ext cx="11837375" cy="4591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7" name="テキスト ボックス 26">
            <a:extLst>
              <a:ext uri="{FF2B5EF4-FFF2-40B4-BE49-F238E27FC236}">
                <a16:creationId xmlns:a16="http://schemas.microsoft.com/office/drawing/2014/main" id="{1A74CCD2-E522-4963-963C-1B8D25E56560}"/>
              </a:ext>
            </a:extLst>
          </p:cNvPr>
          <p:cNvSpPr txBox="1"/>
          <p:nvPr/>
        </p:nvSpPr>
        <p:spPr>
          <a:xfrm>
            <a:off x="322141" y="643676"/>
            <a:ext cx="11547718" cy="373115"/>
          </a:xfrm>
          <a:prstGeom prst="rect">
            <a:avLst/>
          </a:prstGeom>
          <a:noFill/>
        </p:spPr>
        <p:txBody>
          <a:bodyPr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1600" b="0" i="0" u="none" strike="noStrike" kern="1200" cap="none" spc="120" normalizeH="0" baseline="0" noProof="0">
                <a:ln>
                  <a:noFill/>
                </a:ln>
                <a:effectLst/>
                <a:uLnTx/>
                <a:uFillTx/>
                <a:latin typeface="Meiryo UI" panose="020B0604030504040204" pitchFamily="50" charset="-128"/>
                <a:ea typeface="Meiryo UI" panose="020B0604030504040204" pitchFamily="50" charset="-128"/>
                <a:cs typeface="+mn-cs"/>
              </a:rPr>
              <a:t>玄関ドア、</a:t>
            </a:r>
            <a:r>
              <a:rPr kumimoji="1" lang="en-US" altLang="ja-JP" sz="1600" b="0" i="0" u="none" strike="noStrike" kern="1200" cap="none" spc="120" normalizeH="0" baseline="0" noProof="0">
                <a:ln>
                  <a:noFill/>
                </a:ln>
                <a:effectLst/>
                <a:uLnTx/>
                <a:uFillTx/>
                <a:latin typeface="Meiryo UI" panose="020B0604030504040204" pitchFamily="50" charset="-128"/>
                <a:ea typeface="Meiryo UI" panose="020B0604030504040204" pitchFamily="50" charset="-128"/>
                <a:cs typeface="+mn-cs"/>
              </a:rPr>
              <a:t>FS</a:t>
            </a:r>
            <a:r>
              <a:rPr kumimoji="1" lang="ja-JP" altLang="en-US" sz="1600" b="0" i="0" u="none" strike="noStrike" kern="1200" cap="none" spc="120" normalizeH="0" baseline="0" noProof="0">
                <a:ln>
                  <a:noFill/>
                </a:ln>
                <a:effectLst/>
                <a:uLnTx/>
                <a:uFillTx/>
                <a:latin typeface="Meiryo UI" panose="020B0604030504040204" pitchFamily="50" charset="-128"/>
                <a:ea typeface="Meiryo UI" panose="020B0604030504040204" pitchFamily="50" charset="-128"/>
                <a:cs typeface="+mn-cs"/>
              </a:rPr>
              <a:t>に共通の色のその他商品（枕木材・手すり・フェンス等）を近くに添えることで全体の統一感が生まれます。</a:t>
            </a:r>
            <a:endParaRPr kumimoji="1" lang="en-US" altLang="ja-JP" sz="1600" b="0" i="0" u="none" strike="noStrike" kern="1200" cap="none" spc="120" normalizeH="0" baseline="0" noProof="0">
              <a:ln>
                <a:noFill/>
              </a:ln>
              <a:effectLst/>
              <a:uLnTx/>
              <a:uFillTx/>
              <a:latin typeface="Meiryo UI" panose="020B0604030504040204" pitchFamily="50" charset="-128"/>
              <a:ea typeface="Meiryo UI" panose="020B0604030504040204" pitchFamily="50" charset="-128"/>
              <a:cs typeface="+mn-cs"/>
            </a:endParaRPr>
          </a:p>
        </p:txBody>
      </p:sp>
      <p:pic>
        <p:nvPicPr>
          <p:cNvPr id="6" name="図 5">
            <a:extLst>
              <a:ext uri="{FF2B5EF4-FFF2-40B4-BE49-F238E27FC236}">
                <a16:creationId xmlns:a16="http://schemas.microsoft.com/office/drawing/2014/main" id="{50A70590-755B-42F2-A586-9893E11A509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46404" y="1163715"/>
            <a:ext cx="5958840" cy="5547360"/>
          </a:xfrm>
          <a:prstGeom prst="rect">
            <a:avLst/>
          </a:prstGeom>
        </p:spPr>
      </p:pic>
      <p:pic>
        <p:nvPicPr>
          <p:cNvPr id="7" name="図 6">
            <a:extLst>
              <a:ext uri="{FF2B5EF4-FFF2-40B4-BE49-F238E27FC236}">
                <a16:creationId xmlns:a16="http://schemas.microsoft.com/office/drawing/2014/main" id="{0C09EB84-7CDC-45AE-94CF-08545C99048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20262" y="1163715"/>
            <a:ext cx="3764280" cy="2705100"/>
          </a:xfrm>
          <a:prstGeom prst="rect">
            <a:avLst/>
          </a:prstGeom>
        </p:spPr>
      </p:pic>
      <p:pic>
        <p:nvPicPr>
          <p:cNvPr id="8" name="図 7">
            <a:extLst>
              <a:ext uri="{FF2B5EF4-FFF2-40B4-BE49-F238E27FC236}">
                <a16:creationId xmlns:a16="http://schemas.microsoft.com/office/drawing/2014/main" id="{D6BBA194-6790-441F-92F9-0441209E014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020262" y="3989211"/>
            <a:ext cx="3764280" cy="2705100"/>
          </a:xfrm>
          <a:prstGeom prst="rect">
            <a:avLst/>
          </a:prstGeom>
        </p:spPr>
      </p:pic>
    </p:spTree>
    <p:extLst>
      <p:ext uri="{BB962C8B-B14F-4D97-AF65-F5344CB8AC3E}">
        <p14:creationId xmlns:p14="http://schemas.microsoft.com/office/powerpoint/2010/main" val="32638194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DC31CCE5-319B-45DB-B16D-5BD432319662}"/>
              </a:ext>
            </a:extLst>
          </p:cNvPr>
          <p:cNvSpPr txBox="1"/>
          <p:nvPr/>
        </p:nvSpPr>
        <p:spPr>
          <a:xfrm>
            <a:off x="322141" y="159881"/>
            <a:ext cx="3946914" cy="373115"/>
          </a:xfrm>
          <a:prstGeom prst="rect">
            <a:avLst/>
          </a:prstGeom>
          <a:noFill/>
        </p:spPr>
        <p:txBody>
          <a:bodyPr wrap="none"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1600" b="1"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参考：</a:t>
            </a:r>
            <a:r>
              <a:rPr kumimoji="1" lang="en-US" altLang="ja-JP" sz="1600" b="1"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LIXIL</a:t>
            </a:r>
            <a:r>
              <a:rPr kumimoji="1" lang="ja-JP" altLang="en-US" sz="1600" b="1"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 相性の良い木目の組合せ</a:t>
            </a:r>
          </a:p>
        </p:txBody>
      </p:sp>
      <p:pic>
        <p:nvPicPr>
          <p:cNvPr id="5" name="図 4">
            <a:extLst>
              <a:ext uri="{FF2B5EF4-FFF2-40B4-BE49-F238E27FC236}">
                <a16:creationId xmlns:a16="http://schemas.microsoft.com/office/drawing/2014/main" id="{C3AB45DB-C69B-4369-9720-2D80307DC88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78337" y="909326"/>
            <a:ext cx="854670" cy="2028418"/>
          </a:xfrm>
          <a:prstGeom prst="rect">
            <a:avLst/>
          </a:prstGeom>
        </p:spPr>
      </p:pic>
      <p:pic>
        <p:nvPicPr>
          <p:cNvPr id="8" name="図 7">
            <a:extLst>
              <a:ext uri="{FF2B5EF4-FFF2-40B4-BE49-F238E27FC236}">
                <a16:creationId xmlns:a16="http://schemas.microsoft.com/office/drawing/2014/main" id="{506871E7-5334-4407-837B-CAFBEB2DF6A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1761" y="884439"/>
            <a:ext cx="884610" cy="2068846"/>
          </a:xfrm>
          <a:prstGeom prst="rect">
            <a:avLst/>
          </a:prstGeom>
        </p:spPr>
      </p:pic>
      <p:pic>
        <p:nvPicPr>
          <p:cNvPr id="9" name="図 8">
            <a:extLst>
              <a:ext uri="{FF2B5EF4-FFF2-40B4-BE49-F238E27FC236}">
                <a16:creationId xmlns:a16="http://schemas.microsoft.com/office/drawing/2014/main" id="{90843444-6799-4933-817E-7055DB3C3C0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468623" y="882337"/>
            <a:ext cx="891744" cy="2068846"/>
          </a:xfrm>
          <a:prstGeom prst="rect">
            <a:avLst/>
          </a:prstGeom>
        </p:spPr>
      </p:pic>
      <p:sp>
        <p:nvSpPr>
          <p:cNvPr id="10" name="テキスト ボックス 9">
            <a:extLst>
              <a:ext uri="{FF2B5EF4-FFF2-40B4-BE49-F238E27FC236}">
                <a16:creationId xmlns:a16="http://schemas.microsoft.com/office/drawing/2014/main" id="{D614C20A-22E7-426E-A019-2659E2D5EC27}"/>
              </a:ext>
            </a:extLst>
          </p:cNvPr>
          <p:cNvSpPr txBox="1"/>
          <p:nvPr/>
        </p:nvSpPr>
        <p:spPr>
          <a:xfrm>
            <a:off x="252061" y="2924721"/>
            <a:ext cx="1167983" cy="345460"/>
          </a:xfrm>
          <a:prstGeom prst="rect">
            <a:avLst/>
          </a:prstGeom>
          <a:noFill/>
        </p:spPr>
        <p:txBody>
          <a:bodyPr wrap="square" rtlCol="0">
            <a:spAutoFit/>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1" lang="ja-JP" altLang="en-US" sz="1400" b="0" i="0" u="none" strike="noStrike" kern="1200" cap="none" spc="12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クリエダーク</a:t>
            </a:r>
          </a:p>
        </p:txBody>
      </p:sp>
      <p:sp>
        <p:nvSpPr>
          <p:cNvPr id="11" name="テキスト ボックス 10">
            <a:extLst>
              <a:ext uri="{FF2B5EF4-FFF2-40B4-BE49-F238E27FC236}">
                <a16:creationId xmlns:a16="http://schemas.microsoft.com/office/drawing/2014/main" id="{3C172FF9-BAC3-4E4A-A897-C15C951D6F22}"/>
              </a:ext>
            </a:extLst>
          </p:cNvPr>
          <p:cNvSpPr txBox="1"/>
          <p:nvPr/>
        </p:nvSpPr>
        <p:spPr>
          <a:xfrm>
            <a:off x="1321680" y="2953285"/>
            <a:ext cx="1167983" cy="345460"/>
          </a:xfrm>
          <a:prstGeom prst="rect">
            <a:avLst/>
          </a:prstGeom>
          <a:noFill/>
        </p:spPr>
        <p:txBody>
          <a:bodyPr wrap="square" rtlCol="0">
            <a:spAutoFit/>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1" lang="ja-JP" altLang="en-US" sz="1400" b="0" i="0" u="none" strike="noStrike" kern="1200" cap="none" spc="12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クリエモカ</a:t>
            </a:r>
          </a:p>
        </p:txBody>
      </p:sp>
      <p:sp>
        <p:nvSpPr>
          <p:cNvPr id="12" name="テキスト ボックス 11">
            <a:extLst>
              <a:ext uri="{FF2B5EF4-FFF2-40B4-BE49-F238E27FC236}">
                <a16:creationId xmlns:a16="http://schemas.microsoft.com/office/drawing/2014/main" id="{8F5F7463-B5B5-435E-ACB4-6D8533FDF39A}"/>
              </a:ext>
            </a:extLst>
          </p:cNvPr>
          <p:cNvSpPr txBox="1"/>
          <p:nvPr/>
        </p:nvSpPr>
        <p:spPr>
          <a:xfrm>
            <a:off x="2330503" y="2953285"/>
            <a:ext cx="1167983" cy="345460"/>
          </a:xfrm>
          <a:prstGeom prst="rect">
            <a:avLst/>
          </a:prstGeom>
          <a:noFill/>
        </p:spPr>
        <p:txBody>
          <a:bodyPr wrap="square" rtlCol="0">
            <a:spAutoFit/>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1" lang="ja-JP" altLang="en-US" sz="1400" b="0" i="0" u="none" strike="noStrike" kern="1200" cap="none" spc="12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クリエラスク</a:t>
            </a:r>
          </a:p>
        </p:txBody>
      </p:sp>
      <p:pic>
        <p:nvPicPr>
          <p:cNvPr id="13" name="図 12">
            <a:extLst>
              <a:ext uri="{FF2B5EF4-FFF2-40B4-BE49-F238E27FC236}">
                <a16:creationId xmlns:a16="http://schemas.microsoft.com/office/drawing/2014/main" id="{13826C44-1BC2-47C8-9F8D-92A5D17AC4F3}"/>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468417" y="3845858"/>
            <a:ext cx="616159" cy="1924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テキスト ボックス 14">
            <a:extLst>
              <a:ext uri="{FF2B5EF4-FFF2-40B4-BE49-F238E27FC236}">
                <a16:creationId xmlns:a16="http://schemas.microsoft.com/office/drawing/2014/main" id="{334C2525-3D0C-4872-8E29-2D3A776B9F81}"/>
              </a:ext>
            </a:extLst>
          </p:cNvPr>
          <p:cNvSpPr txBox="1"/>
          <p:nvPr/>
        </p:nvSpPr>
        <p:spPr>
          <a:xfrm>
            <a:off x="749398" y="5740063"/>
            <a:ext cx="2421342" cy="338041"/>
          </a:xfrm>
          <a:prstGeom prst="rect">
            <a:avLst/>
          </a:prstGeom>
          <a:noFill/>
        </p:spPr>
        <p:txBody>
          <a:bodyPr wrap="square" rtlCol="0">
            <a:spAutoFit/>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1" lang="en-US" altLang="ja-JP" sz="1400" b="0" i="0" u="none" strike="noStrike" kern="1200" cap="none" spc="12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FS</a:t>
            </a:r>
            <a:r>
              <a:rPr kumimoji="1" lang="ja-JP" altLang="en-US" sz="1400" b="0" i="0" u="none" strike="noStrike" kern="1200" cap="none" spc="12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：クリエモカ</a:t>
            </a:r>
          </a:p>
        </p:txBody>
      </p:sp>
      <p:sp>
        <p:nvSpPr>
          <p:cNvPr id="16" name="テキスト ボックス 15">
            <a:extLst>
              <a:ext uri="{FF2B5EF4-FFF2-40B4-BE49-F238E27FC236}">
                <a16:creationId xmlns:a16="http://schemas.microsoft.com/office/drawing/2014/main" id="{E6D0B9BB-2583-430C-8EDD-F2C8F856BA5C}"/>
              </a:ext>
            </a:extLst>
          </p:cNvPr>
          <p:cNvSpPr txBox="1"/>
          <p:nvPr/>
        </p:nvSpPr>
        <p:spPr>
          <a:xfrm>
            <a:off x="273642" y="6147287"/>
            <a:ext cx="3086725" cy="373115"/>
          </a:xfrm>
          <a:prstGeom prst="rect">
            <a:avLst/>
          </a:prstGeom>
          <a:noFill/>
          <a:effectLst/>
        </p:spPr>
        <p:style>
          <a:lnRef idx="0">
            <a:schemeClr val="accent5"/>
          </a:lnRef>
          <a:fillRef idx="3">
            <a:schemeClr val="accent5"/>
          </a:fillRef>
          <a:effectRef idx="3">
            <a:schemeClr val="accent5"/>
          </a:effectRef>
          <a:fontRef idx="minor">
            <a:schemeClr val="lt1"/>
          </a:fontRef>
        </p:style>
        <p:txBody>
          <a:bodyPr wrap="square" rtlCol="0" anchor="ctr">
            <a:spAutoFit/>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1" lang="ja-JP" altLang="en-US" sz="1600" b="0" i="0" u="none" strike="noStrike" kern="1200" cap="none" spc="12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クリエカラー同士の相性は○</a:t>
            </a:r>
          </a:p>
        </p:txBody>
      </p:sp>
      <p:pic>
        <p:nvPicPr>
          <p:cNvPr id="19" name="図 18">
            <a:extLst>
              <a:ext uri="{FF2B5EF4-FFF2-40B4-BE49-F238E27FC236}">
                <a16:creationId xmlns:a16="http://schemas.microsoft.com/office/drawing/2014/main" id="{38FFFFCF-5739-4660-9F71-1CDFEE0CAE6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650727" y="909326"/>
            <a:ext cx="869322" cy="2028418"/>
          </a:xfrm>
          <a:prstGeom prst="rect">
            <a:avLst/>
          </a:prstGeom>
        </p:spPr>
      </p:pic>
      <p:sp>
        <p:nvSpPr>
          <p:cNvPr id="20" name="テキスト ボックス 19">
            <a:extLst>
              <a:ext uri="{FF2B5EF4-FFF2-40B4-BE49-F238E27FC236}">
                <a16:creationId xmlns:a16="http://schemas.microsoft.com/office/drawing/2014/main" id="{4E5D3429-6A0D-4744-A044-B90A1E8EFC81}"/>
              </a:ext>
            </a:extLst>
          </p:cNvPr>
          <p:cNvSpPr txBox="1"/>
          <p:nvPr/>
        </p:nvSpPr>
        <p:spPr>
          <a:xfrm>
            <a:off x="4516597" y="2953285"/>
            <a:ext cx="1167983" cy="345460"/>
          </a:xfrm>
          <a:prstGeom prst="rect">
            <a:avLst/>
          </a:prstGeom>
          <a:noFill/>
        </p:spPr>
        <p:txBody>
          <a:bodyPr wrap="square" rtlCol="0">
            <a:spAutoFit/>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1" lang="ja-JP" altLang="en-US" sz="1400" b="0" i="0" u="none" strike="noStrike" kern="1200" cap="none" spc="12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トリノパイン</a:t>
            </a:r>
          </a:p>
        </p:txBody>
      </p:sp>
      <p:sp>
        <p:nvSpPr>
          <p:cNvPr id="21" name="二等辺三角形 20">
            <a:extLst>
              <a:ext uri="{FF2B5EF4-FFF2-40B4-BE49-F238E27FC236}">
                <a16:creationId xmlns:a16="http://schemas.microsoft.com/office/drawing/2014/main" id="{672B9BED-B615-43D9-A92C-792B700E8EC7}"/>
              </a:ext>
            </a:extLst>
          </p:cNvPr>
          <p:cNvSpPr/>
          <p:nvPr/>
        </p:nvSpPr>
        <p:spPr>
          <a:xfrm rot="10800000">
            <a:off x="4494086" y="3489694"/>
            <a:ext cx="1288267" cy="230265"/>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5" name="テキスト ボックス 24">
            <a:extLst>
              <a:ext uri="{FF2B5EF4-FFF2-40B4-BE49-F238E27FC236}">
                <a16:creationId xmlns:a16="http://schemas.microsoft.com/office/drawing/2014/main" id="{6C32DCF2-24DE-411B-8DE5-5F72017160C3}"/>
              </a:ext>
            </a:extLst>
          </p:cNvPr>
          <p:cNvSpPr txBox="1"/>
          <p:nvPr/>
        </p:nvSpPr>
        <p:spPr>
          <a:xfrm>
            <a:off x="3816072" y="5740063"/>
            <a:ext cx="2675395" cy="338041"/>
          </a:xfrm>
          <a:prstGeom prst="rect">
            <a:avLst/>
          </a:prstGeom>
          <a:noFill/>
        </p:spPr>
        <p:txBody>
          <a:bodyPr wrap="square" rtlCol="0">
            <a:spAutoFit/>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1" lang="en-US" altLang="ja-JP" sz="1400" b="0" i="0" u="none" strike="noStrike" kern="1200" cap="none" spc="12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FS</a:t>
            </a:r>
            <a:r>
              <a:rPr kumimoji="1" lang="ja-JP" altLang="en-US" sz="1400" b="0" i="0" u="none" strike="noStrike" kern="1200" cap="none" spc="12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：ラスティックオーク</a:t>
            </a:r>
          </a:p>
        </p:txBody>
      </p:sp>
      <p:sp>
        <p:nvSpPr>
          <p:cNvPr id="26" name="テキスト ボックス 25">
            <a:extLst>
              <a:ext uri="{FF2B5EF4-FFF2-40B4-BE49-F238E27FC236}">
                <a16:creationId xmlns:a16="http://schemas.microsoft.com/office/drawing/2014/main" id="{05C75170-491E-475F-8867-390333ADBA90}"/>
              </a:ext>
            </a:extLst>
          </p:cNvPr>
          <p:cNvSpPr txBox="1"/>
          <p:nvPr/>
        </p:nvSpPr>
        <p:spPr>
          <a:xfrm>
            <a:off x="3693277" y="6147287"/>
            <a:ext cx="2944380" cy="373115"/>
          </a:xfrm>
          <a:prstGeom prst="rect">
            <a:avLst/>
          </a:prstGeom>
          <a:noFill/>
          <a:effectLst/>
        </p:spPr>
        <p:style>
          <a:lnRef idx="0">
            <a:schemeClr val="accent5"/>
          </a:lnRef>
          <a:fillRef idx="3">
            <a:schemeClr val="accent5"/>
          </a:fillRef>
          <a:effectRef idx="3">
            <a:schemeClr val="accent5"/>
          </a:effectRef>
          <a:fontRef idx="minor">
            <a:schemeClr val="lt1"/>
          </a:fontRef>
        </p:style>
        <p:txBody>
          <a:bodyPr wrap="square" rtlCol="0" anchor="ctr">
            <a:spAutoFit/>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1" lang="ja-JP" altLang="en-US" sz="1600" b="0" i="0" u="none" strike="noStrike" kern="1200" cap="none" spc="12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トリノパイン／ラスティックオーク</a:t>
            </a:r>
          </a:p>
        </p:txBody>
      </p:sp>
      <p:pic>
        <p:nvPicPr>
          <p:cNvPr id="28" name="Picture 2">
            <a:extLst>
              <a:ext uri="{FF2B5EF4-FFF2-40B4-BE49-F238E27FC236}">
                <a16:creationId xmlns:a16="http://schemas.microsoft.com/office/drawing/2014/main" id="{273A75DC-FFEC-4DEB-8586-9FEB3B33A538}"/>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614447" y="909327"/>
            <a:ext cx="806622" cy="19643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 name="二等辺三角形 28">
            <a:extLst>
              <a:ext uri="{FF2B5EF4-FFF2-40B4-BE49-F238E27FC236}">
                <a16:creationId xmlns:a16="http://schemas.microsoft.com/office/drawing/2014/main" id="{60D90C8F-BEA0-4322-8DFB-93794A0AD3F0}"/>
              </a:ext>
            </a:extLst>
          </p:cNvPr>
          <p:cNvSpPr/>
          <p:nvPr/>
        </p:nvSpPr>
        <p:spPr>
          <a:xfrm rot="10800000">
            <a:off x="7443138" y="3489694"/>
            <a:ext cx="1288267" cy="230265"/>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30" name="テキスト ボックス 29">
            <a:extLst>
              <a:ext uri="{FF2B5EF4-FFF2-40B4-BE49-F238E27FC236}">
                <a16:creationId xmlns:a16="http://schemas.microsoft.com/office/drawing/2014/main" id="{9BE45FC4-5F3B-4282-AB06-91831CD76507}"/>
              </a:ext>
            </a:extLst>
          </p:cNvPr>
          <p:cNvSpPr txBox="1"/>
          <p:nvPr/>
        </p:nvSpPr>
        <p:spPr>
          <a:xfrm>
            <a:off x="7465649" y="2953285"/>
            <a:ext cx="1288265" cy="338041"/>
          </a:xfrm>
          <a:prstGeom prst="rect">
            <a:avLst/>
          </a:prstGeom>
          <a:noFill/>
        </p:spPr>
        <p:txBody>
          <a:bodyPr wrap="square" rtlCol="0">
            <a:spAutoFit/>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1" lang="ja-JP" altLang="en-US" sz="1400" b="0" i="0" u="none" strike="noStrike" kern="1200" cap="none" spc="12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ディープエルム</a:t>
            </a:r>
          </a:p>
        </p:txBody>
      </p:sp>
      <p:sp>
        <p:nvSpPr>
          <p:cNvPr id="34" name="テキスト ボックス 33">
            <a:extLst>
              <a:ext uri="{FF2B5EF4-FFF2-40B4-BE49-F238E27FC236}">
                <a16:creationId xmlns:a16="http://schemas.microsoft.com/office/drawing/2014/main" id="{33727C37-0DA3-4D40-B516-B8B6669E12B9}"/>
              </a:ext>
            </a:extLst>
          </p:cNvPr>
          <p:cNvSpPr txBox="1"/>
          <p:nvPr/>
        </p:nvSpPr>
        <p:spPr>
          <a:xfrm>
            <a:off x="6883633" y="5740063"/>
            <a:ext cx="2288940" cy="338041"/>
          </a:xfrm>
          <a:prstGeom prst="rect">
            <a:avLst/>
          </a:prstGeom>
          <a:noFill/>
        </p:spPr>
        <p:txBody>
          <a:bodyPr wrap="square" rtlCol="0">
            <a:spAutoFit/>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1" lang="en-US" altLang="ja-JP" sz="1400" b="0" i="0" u="none" strike="noStrike" kern="1200" cap="none" spc="12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FS</a:t>
            </a:r>
            <a:r>
              <a:rPr kumimoji="1" lang="ja-JP" altLang="en-US" sz="1400" b="0" i="0" u="none" strike="noStrike" kern="1200" cap="none" spc="12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：オーク</a:t>
            </a:r>
          </a:p>
        </p:txBody>
      </p:sp>
      <p:sp>
        <p:nvSpPr>
          <p:cNvPr id="35" name="テキスト ボックス 34">
            <a:extLst>
              <a:ext uri="{FF2B5EF4-FFF2-40B4-BE49-F238E27FC236}">
                <a16:creationId xmlns:a16="http://schemas.microsoft.com/office/drawing/2014/main" id="{6C79A31C-BAEA-4617-8A1E-BCE6EDD1B328}"/>
              </a:ext>
            </a:extLst>
          </p:cNvPr>
          <p:cNvSpPr txBox="1"/>
          <p:nvPr/>
        </p:nvSpPr>
        <p:spPr>
          <a:xfrm>
            <a:off x="6921275" y="6147287"/>
            <a:ext cx="2288937" cy="373115"/>
          </a:xfrm>
          <a:prstGeom prst="rect">
            <a:avLst/>
          </a:prstGeom>
          <a:noFill/>
          <a:effectLst/>
        </p:spPr>
        <p:style>
          <a:lnRef idx="0">
            <a:schemeClr val="accent5"/>
          </a:lnRef>
          <a:fillRef idx="3">
            <a:schemeClr val="accent5"/>
          </a:fillRef>
          <a:effectRef idx="3">
            <a:schemeClr val="accent5"/>
          </a:effectRef>
          <a:fontRef idx="minor">
            <a:schemeClr val="lt1"/>
          </a:fontRef>
        </p:style>
        <p:txBody>
          <a:bodyPr wrap="square" rtlCol="0" anchor="ctr">
            <a:spAutoFit/>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1" lang="ja-JP" altLang="en-US" sz="1600" b="0" i="0" u="none" strike="noStrike" kern="1200" cap="none" spc="12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ディープエルム／オーク</a:t>
            </a:r>
          </a:p>
        </p:txBody>
      </p:sp>
      <p:pic>
        <p:nvPicPr>
          <p:cNvPr id="37" name="図 36">
            <a:extLst>
              <a:ext uri="{FF2B5EF4-FFF2-40B4-BE49-F238E27FC236}">
                <a16:creationId xmlns:a16="http://schemas.microsoft.com/office/drawing/2014/main" id="{77ABC66F-5598-4399-BD65-A97ECFF42B4D}"/>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751537" y="909326"/>
            <a:ext cx="833367" cy="1964365"/>
          </a:xfrm>
          <a:prstGeom prst="rect">
            <a:avLst/>
          </a:prstGeom>
        </p:spPr>
      </p:pic>
      <p:pic>
        <p:nvPicPr>
          <p:cNvPr id="38" name="図 37">
            <a:extLst>
              <a:ext uri="{FF2B5EF4-FFF2-40B4-BE49-F238E27FC236}">
                <a16:creationId xmlns:a16="http://schemas.microsoft.com/office/drawing/2014/main" id="{C0709248-3D0C-487D-8501-22B7267B13FA}"/>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0727807" y="909326"/>
            <a:ext cx="908788" cy="1995235"/>
          </a:xfrm>
          <a:prstGeom prst="rect">
            <a:avLst/>
          </a:prstGeom>
        </p:spPr>
      </p:pic>
      <p:sp>
        <p:nvSpPr>
          <p:cNvPr id="39" name="テキスト ボックス 38">
            <a:extLst>
              <a:ext uri="{FF2B5EF4-FFF2-40B4-BE49-F238E27FC236}">
                <a16:creationId xmlns:a16="http://schemas.microsoft.com/office/drawing/2014/main" id="{1EB57D9D-D0DA-4E7C-8044-8B75B1A3F9B6}"/>
              </a:ext>
            </a:extLst>
          </p:cNvPr>
          <p:cNvSpPr txBox="1"/>
          <p:nvPr/>
        </p:nvSpPr>
        <p:spPr>
          <a:xfrm>
            <a:off x="9513354" y="2873692"/>
            <a:ext cx="1288265" cy="338041"/>
          </a:xfrm>
          <a:prstGeom prst="rect">
            <a:avLst/>
          </a:prstGeom>
          <a:noFill/>
        </p:spPr>
        <p:txBody>
          <a:bodyPr wrap="square" rtlCol="0">
            <a:spAutoFit/>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1" lang="ja-JP" altLang="en-US" sz="1400" b="0" i="0" u="none" strike="noStrike" kern="1200" cap="none" spc="12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チーク</a:t>
            </a:r>
          </a:p>
        </p:txBody>
      </p:sp>
      <p:sp>
        <p:nvSpPr>
          <p:cNvPr id="40" name="テキスト ボックス 39">
            <a:extLst>
              <a:ext uri="{FF2B5EF4-FFF2-40B4-BE49-F238E27FC236}">
                <a16:creationId xmlns:a16="http://schemas.microsoft.com/office/drawing/2014/main" id="{6364BB68-13BD-4F99-872D-306D91DC0137}"/>
              </a:ext>
            </a:extLst>
          </p:cNvPr>
          <p:cNvSpPr txBox="1"/>
          <p:nvPr/>
        </p:nvSpPr>
        <p:spPr>
          <a:xfrm>
            <a:off x="10517695" y="2873692"/>
            <a:ext cx="1288265" cy="338041"/>
          </a:xfrm>
          <a:prstGeom prst="rect">
            <a:avLst/>
          </a:prstGeom>
          <a:noFill/>
        </p:spPr>
        <p:txBody>
          <a:bodyPr wrap="square" rtlCol="0">
            <a:spAutoFit/>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1" lang="ja-JP" altLang="en-US" sz="1400" b="0" i="0" u="none" strike="noStrike" kern="1200" cap="none" spc="12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マットブラック</a:t>
            </a:r>
          </a:p>
        </p:txBody>
      </p:sp>
      <p:sp>
        <p:nvSpPr>
          <p:cNvPr id="41" name="テキスト ボックス 40">
            <a:extLst>
              <a:ext uri="{FF2B5EF4-FFF2-40B4-BE49-F238E27FC236}">
                <a16:creationId xmlns:a16="http://schemas.microsoft.com/office/drawing/2014/main" id="{99574926-7F22-4262-B585-CD64ED02F75A}"/>
              </a:ext>
            </a:extLst>
          </p:cNvPr>
          <p:cNvSpPr txBox="1"/>
          <p:nvPr/>
        </p:nvSpPr>
        <p:spPr>
          <a:xfrm>
            <a:off x="9690481" y="3122941"/>
            <a:ext cx="2052636" cy="338041"/>
          </a:xfrm>
          <a:prstGeom prst="rect">
            <a:avLst/>
          </a:prstGeom>
          <a:noFill/>
        </p:spPr>
        <p:txBody>
          <a:bodyPr wrap="square" rtlCol="0">
            <a:spAutoFit/>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1" lang="ja-JP" altLang="en-US" sz="1400" b="0" i="0" u="none" strike="noStrike" kern="1200" cap="none" spc="12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他 どの玄関ドアにも</a:t>
            </a:r>
          </a:p>
        </p:txBody>
      </p:sp>
      <p:sp>
        <p:nvSpPr>
          <p:cNvPr id="46" name="テキスト ボックス 45">
            <a:extLst>
              <a:ext uri="{FF2B5EF4-FFF2-40B4-BE49-F238E27FC236}">
                <a16:creationId xmlns:a16="http://schemas.microsoft.com/office/drawing/2014/main" id="{A82C5E1F-16E9-4251-96E2-3D8DD68999DB}"/>
              </a:ext>
            </a:extLst>
          </p:cNvPr>
          <p:cNvSpPr txBox="1"/>
          <p:nvPr/>
        </p:nvSpPr>
        <p:spPr>
          <a:xfrm>
            <a:off x="9599148" y="6147287"/>
            <a:ext cx="2288937" cy="373115"/>
          </a:xfrm>
          <a:prstGeom prst="rect">
            <a:avLst/>
          </a:prstGeom>
          <a:noFill/>
          <a:effectLst/>
        </p:spPr>
        <p:style>
          <a:lnRef idx="0">
            <a:schemeClr val="accent5"/>
          </a:lnRef>
          <a:fillRef idx="3">
            <a:schemeClr val="accent5"/>
          </a:fillRef>
          <a:effectRef idx="3">
            <a:schemeClr val="accent5"/>
          </a:effectRef>
          <a:fontRef idx="minor">
            <a:schemeClr val="lt1"/>
          </a:fontRef>
        </p:style>
        <p:txBody>
          <a:bodyPr wrap="square" rtlCol="0" anchor="ctr">
            <a:spAutoFit/>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1" lang="ja-JP" altLang="en-US" sz="1600" b="0" i="0" u="none" strike="noStrike" kern="1200" cap="none" spc="12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どのドアとも合わせられる</a:t>
            </a:r>
          </a:p>
        </p:txBody>
      </p:sp>
      <p:cxnSp>
        <p:nvCxnSpPr>
          <p:cNvPr id="45" name="直線コネクタ 44">
            <a:extLst>
              <a:ext uri="{FF2B5EF4-FFF2-40B4-BE49-F238E27FC236}">
                <a16:creationId xmlns:a16="http://schemas.microsoft.com/office/drawing/2014/main" id="{1D5C0642-A7D6-4DF9-AB5C-D14B3437E841}"/>
              </a:ext>
            </a:extLst>
          </p:cNvPr>
          <p:cNvCxnSpPr>
            <a:cxnSpLocks/>
          </p:cNvCxnSpPr>
          <p:nvPr/>
        </p:nvCxnSpPr>
        <p:spPr>
          <a:xfrm flipV="1">
            <a:off x="207755" y="551956"/>
            <a:ext cx="11837375" cy="4591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7" name="二等辺三角形 46">
            <a:extLst>
              <a:ext uri="{FF2B5EF4-FFF2-40B4-BE49-F238E27FC236}">
                <a16:creationId xmlns:a16="http://schemas.microsoft.com/office/drawing/2014/main" id="{92039604-E953-4562-BE6D-F223B82AD21F}"/>
              </a:ext>
            </a:extLst>
          </p:cNvPr>
          <p:cNvSpPr/>
          <p:nvPr/>
        </p:nvSpPr>
        <p:spPr>
          <a:xfrm rot="10800000">
            <a:off x="1293686" y="3489694"/>
            <a:ext cx="1288267" cy="230265"/>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48" name="二等辺三角形 47">
            <a:extLst>
              <a:ext uri="{FF2B5EF4-FFF2-40B4-BE49-F238E27FC236}">
                <a16:creationId xmlns:a16="http://schemas.microsoft.com/office/drawing/2014/main" id="{312BECCA-32CF-4579-A269-CF44546008B6}"/>
              </a:ext>
            </a:extLst>
          </p:cNvPr>
          <p:cNvSpPr/>
          <p:nvPr/>
        </p:nvSpPr>
        <p:spPr>
          <a:xfrm rot="10800000">
            <a:off x="10029738" y="3489694"/>
            <a:ext cx="1288267" cy="230265"/>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49" name="テキスト ボックス 48">
            <a:extLst>
              <a:ext uri="{FF2B5EF4-FFF2-40B4-BE49-F238E27FC236}">
                <a16:creationId xmlns:a16="http://schemas.microsoft.com/office/drawing/2014/main" id="{E3280C4A-0623-4351-8816-DD4F15C3C04E}"/>
              </a:ext>
            </a:extLst>
          </p:cNvPr>
          <p:cNvSpPr txBox="1"/>
          <p:nvPr/>
        </p:nvSpPr>
        <p:spPr>
          <a:xfrm>
            <a:off x="9561335" y="5740063"/>
            <a:ext cx="2288940" cy="338041"/>
          </a:xfrm>
          <a:prstGeom prst="rect">
            <a:avLst/>
          </a:prstGeom>
          <a:noFill/>
        </p:spPr>
        <p:txBody>
          <a:bodyPr wrap="square" rtlCol="0">
            <a:spAutoFit/>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1" lang="en-US" altLang="ja-JP" sz="1400" b="0" i="0" u="none" strike="noStrike" kern="1200" cap="none" spc="12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FS</a:t>
            </a:r>
            <a:r>
              <a:rPr kumimoji="1" lang="ja-JP" altLang="en-US" sz="1400" b="0" i="0" u="none" strike="noStrike" kern="1200" cap="none" spc="12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：ブラック</a:t>
            </a:r>
            <a:r>
              <a:rPr kumimoji="1" lang="en-US" altLang="ja-JP" sz="1400" b="0" i="0" u="none" strike="noStrike" kern="1200" cap="none" spc="12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12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ホワイト</a:t>
            </a:r>
          </a:p>
        </p:txBody>
      </p:sp>
      <p:pic>
        <p:nvPicPr>
          <p:cNvPr id="2" name="図 1">
            <a:extLst>
              <a:ext uri="{FF2B5EF4-FFF2-40B4-BE49-F238E27FC236}">
                <a16:creationId xmlns:a16="http://schemas.microsoft.com/office/drawing/2014/main" id="{391243C1-9967-4760-B89D-1A83545032E2}"/>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74190" y="3835916"/>
            <a:ext cx="613570" cy="1894324"/>
          </a:xfrm>
          <a:prstGeom prst="rect">
            <a:avLst/>
          </a:prstGeom>
        </p:spPr>
      </p:pic>
      <p:pic>
        <p:nvPicPr>
          <p:cNvPr id="42" name="図 41">
            <a:extLst>
              <a:ext uri="{FF2B5EF4-FFF2-40B4-BE49-F238E27FC236}">
                <a16:creationId xmlns:a16="http://schemas.microsoft.com/office/drawing/2014/main" id="{7EF28023-36DB-4921-A782-4D14EBD96401}"/>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654473" y="3833714"/>
            <a:ext cx="625430" cy="1898627"/>
          </a:xfrm>
          <a:prstGeom prst="rect">
            <a:avLst/>
          </a:prstGeom>
        </p:spPr>
      </p:pic>
      <p:pic>
        <p:nvPicPr>
          <p:cNvPr id="50" name="図 49">
            <a:extLst>
              <a:ext uri="{FF2B5EF4-FFF2-40B4-BE49-F238E27FC236}">
                <a16:creationId xmlns:a16="http://schemas.microsoft.com/office/drawing/2014/main" id="{09780E68-3E52-452F-B0CC-064F58E46F8D}"/>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5224556" y="3833555"/>
            <a:ext cx="632460" cy="1943100"/>
          </a:xfrm>
          <a:prstGeom prst="rect">
            <a:avLst/>
          </a:prstGeom>
        </p:spPr>
      </p:pic>
      <p:pic>
        <p:nvPicPr>
          <p:cNvPr id="51" name="図 50">
            <a:extLst>
              <a:ext uri="{FF2B5EF4-FFF2-40B4-BE49-F238E27FC236}">
                <a16:creationId xmlns:a16="http://schemas.microsoft.com/office/drawing/2014/main" id="{80A1BDAA-287D-491C-B236-74CCACE2FB57}"/>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4370398" y="3833714"/>
            <a:ext cx="617220" cy="1927860"/>
          </a:xfrm>
          <a:prstGeom prst="rect">
            <a:avLst/>
          </a:prstGeom>
        </p:spPr>
      </p:pic>
      <p:pic>
        <p:nvPicPr>
          <p:cNvPr id="52" name="図 51">
            <a:extLst>
              <a:ext uri="{FF2B5EF4-FFF2-40B4-BE49-F238E27FC236}">
                <a16:creationId xmlns:a16="http://schemas.microsoft.com/office/drawing/2014/main" id="{CF1EB140-9C76-4E95-BB97-0BB14359D7A3}"/>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8139543" y="3861476"/>
            <a:ext cx="632460" cy="1943100"/>
          </a:xfrm>
          <a:prstGeom prst="rect">
            <a:avLst/>
          </a:prstGeom>
        </p:spPr>
      </p:pic>
      <p:pic>
        <p:nvPicPr>
          <p:cNvPr id="53" name="図 52">
            <a:extLst>
              <a:ext uri="{FF2B5EF4-FFF2-40B4-BE49-F238E27FC236}">
                <a16:creationId xmlns:a16="http://schemas.microsoft.com/office/drawing/2014/main" id="{DC67666D-7D0F-482B-B1F8-0826DC2AFD82}"/>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7308045" y="3845858"/>
            <a:ext cx="632460" cy="1943100"/>
          </a:xfrm>
          <a:prstGeom prst="rect">
            <a:avLst/>
          </a:prstGeom>
        </p:spPr>
      </p:pic>
      <p:pic>
        <p:nvPicPr>
          <p:cNvPr id="54" name="図 53">
            <a:extLst>
              <a:ext uri="{FF2B5EF4-FFF2-40B4-BE49-F238E27FC236}">
                <a16:creationId xmlns:a16="http://schemas.microsoft.com/office/drawing/2014/main" id="{A65B7AB3-BDA7-4F51-9B5D-A7F7E7C4AD98}"/>
              </a:ext>
            </a:extLst>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9930182" y="3861476"/>
            <a:ext cx="693420" cy="1943100"/>
          </a:xfrm>
          <a:prstGeom prst="rect">
            <a:avLst/>
          </a:prstGeom>
        </p:spPr>
      </p:pic>
      <p:pic>
        <p:nvPicPr>
          <p:cNvPr id="55" name="図 54">
            <a:extLst>
              <a:ext uri="{FF2B5EF4-FFF2-40B4-BE49-F238E27FC236}">
                <a16:creationId xmlns:a16="http://schemas.microsoft.com/office/drawing/2014/main" id="{DC25536D-DFF2-489E-8F23-256A63436AE3}"/>
              </a:ext>
            </a:extLst>
          </p:cNvPr>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10838891" y="3861476"/>
            <a:ext cx="601980" cy="1943100"/>
          </a:xfrm>
          <a:prstGeom prst="rect">
            <a:avLst/>
          </a:prstGeom>
        </p:spPr>
      </p:pic>
    </p:spTree>
    <p:extLst>
      <p:ext uri="{BB962C8B-B14F-4D97-AF65-F5344CB8AC3E}">
        <p14:creationId xmlns:p14="http://schemas.microsoft.com/office/powerpoint/2010/main" val="22881753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四角形: 角を丸くする 3">
            <a:extLst>
              <a:ext uri="{FF2B5EF4-FFF2-40B4-BE49-F238E27FC236}">
                <a16:creationId xmlns:a16="http://schemas.microsoft.com/office/drawing/2014/main" id="{207F1382-B18C-42F2-8D41-A0F9C0C1C7FD}"/>
              </a:ext>
            </a:extLst>
          </p:cNvPr>
          <p:cNvSpPr/>
          <p:nvPr/>
        </p:nvSpPr>
        <p:spPr>
          <a:xfrm>
            <a:off x="942837" y="1310222"/>
            <a:ext cx="10306326" cy="1252307"/>
          </a:xfrm>
          <a:prstGeom prst="roundRect">
            <a:avLst>
              <a:gd name="adj" fmla="val 10000"/>
            </a:avLst>
          </a:prstGeom>
          <a:solidFill>
            <a:schemeClr val="bg1">
              <a:lumMod val="85000"/>
            </a:schemeClr>
          </a:solidFill>
        </p:spPr>
        <p:style>
          <a:lnRef idx="0">
            <a:schemeClr val="accent6">
              <a:hueOff val="0"/>
              <a:satOff val="0"/>
              <a:lumOff val="0"/>
              <a:alphaOff val="0"/>
            </a:schemeClr>
          </a:lnRef>
          <a:fillRef idx="1">
            <a:schemeClr val="accent6">
              <a:tint val="40000"/>
              <a:hueOff val="0"/>
              <a:satOff val="0"/>
              <a:lumOff val="0"/>
              <a:alphaOff val="0"/>
            </a:schemeClr>
          </a:fillRef>
          <a:effectRef idx="0">
            <a:schemeClr val="accent6">
              <a:tint val="40000"/>
              <a:hueOff val="0"/>
              <a:satOff val="0"/>
              <a:lumOff val="0"/>
              <a:alphaOff val="0"/>
            </a:schemeClr>
          </a:effectRef>
          <a:fontRef idx="minor">
            <a:schemeClr val="dk1">
              <a:hueOff val="0"/>
              <a:satOff val="0"/>
              <a:lumOff val="0"/>
              <a:alphaOff val="0"/>
            </a:schemeClr>
          </a:fontRef>
        </p:style>
      </p:sp>
      <p:sp>
        <p:nvSpPr>
          <p:cNvPr id="10" name="正方形/長方形 9">
            <a:extLst>
              <a:ext uri="{FF2B5EF4-FFF2-40B4-BE49-F238E27FC236}">
                <a16:creationId xmlns:a16="http://schemas.microsoft.com/office/drawing/2014/main" id="{AE3C13AF-A6C1-48CB-84B8-AA95BB23954A}"/>
              </a:ext>
            </a:extLst>
          </p:cNvPr>
          <p:cNvSpPr/>
          <p:nvPr/>
        </p:nvSpPr>
        <p:spPr>
          <a:xfrm>
            <a:off x="1321660" y="1591991"/>
            <a:ext cx="688769" cy="688769"/>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chemeClr val="tx1">
                    <a:lumMod val="65000"/>
                    <a:lumOff val="35000"/>
                  </a:schemeClr>
                </a:solidFill>
                <a:effectLst/>
                <a:uLnTx/>
                <a:uFillTx/>
                <a:latin typeface="Meiryo UI" panose="020B0604030504040204" pitchFamily="50" charset="-128"/>
                <a:ea typeface="Meiryo UI" panose="020B0604030504040204" pitchFamily="50" charset="-128"/>
                <a:cs typeface="+mn-cs"/>
              </a:rPr>
              <a:t>３</a:t>
            </a:r>
          </a:p>
        </p:txBody>
      </p:sp>
      <p:sp>
        <p:nvSpPr>
          <p:cNvPr id="5" name="フリーフォーム: 図形 4">
            <a:extLst>
              <a:ext uri="{FF2B5EF4-FFF2-40B4-BE49-F238E27FC236}">
                <a16:creationId xmlns:a16="http://schemas.microsoft.com/office/drawing/2014/main" id="{80DA194D-B7F1-46FD-A638-0F666D55DCE3}"/>
              </a:ext>
            </a:extLst>
          </p:cNvPr>
          <p:cNvSpPr/>
          <p:nvPr/>
        </p:nvSpPr>
        <p:spPr>
          <a:xfrm>
            <a:off x="2389252" y="1310221"/>
            <a:ext cx="8859910" cy="1252307"/>
          </a:xfrm>
          <a:custGeom>
            <a:avLst/>
            <a:gdLst>
              <a:gd name="connsiteX0" fmla="*/ 0 w 8859910"/>
              <a:gd name="connsiteY0" fmla="*/ 0 h 1252307"/>
              <a:gd name="connsiteX1" fmla="*/ 8859910 w 8859910"/>
              <a:gd name="connsiteY1" fmla="*/ 0 h 1252307"/>
              <a:gd name="connsiteX2" fmla="*/ 8859910 w 8859910"/>
              <a:gd name="connsiteY2" fmla="*/ 1252307 h 1252307"/>
              <a:gd name="connsiteX3" fmla="*/ 0 w 8859910"/>
              <a:gd name="connsiteY3" fmla="*/ 1252307 h 1252307"/>
              <a:gd name="connsiteX4" fmla="*/ 0 w 8859910"/>
              <a:gd name="connsiteY4" fmla="*/ 0 h 12523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9910" h="1252307">
                <a:moveTo>
                  <a:pt x="0" y="0"/>
                </a:moveTo>
                <a:lnTo>
                  <a:pt x="8859910" y="0"/>
                </a:lnTo>
                <a:lnTo>
                  <a:pt x="8859910" y="1252307"/>
                </a:lnTo>
                <a:lnTo>
                  <a:pt x="0" y="125230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32536" tIns="132536" rIns="132536" bIns="132536" numCol="1" spcCol="1270" anchor="ctr" anchorCtr="0">
            <a:noAutofit/>
          </a:bodyPr>
          <a:lstStyle/>
          <a:p>
            <a:pPr marL="0" marR="0" lvl="0" indent="0" algn="l" defTabSz="889000" rtl="0" eaLnBrk="1" fontAlgn="auto" latinLnBrk="0" hangingPunct="1">
              <a:lnSpc>
                <a:spcPct val="100000"/>
              </a:lnSpc>
              <a:spcBef>
                <a:spcPct val="0"/>
              </a:spcBef>
              <a:spcAft>
                <a:spcPct val="35000"/>
              </a:spcAft>
              <a:buClrTx/>
              <a:buSzTx/>
              <a:buFontTx/>
              <a:buNone/>
              <a:tabLst/>
              <a:defRPr/>
            </a:pPr>
            <a:r>
              <a:rPr kumimoji="1" lang="ja-JP" altLang="en-US" sz="2000" b="0" i="0" u="none" strike="noStrike" kern="1200" cap="none" spc="0" normalizeH="0" baseline="0" noProof="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玄関ドア</a:t>
            </a:r>
            <a:r>
              <a:rPr kumimoji="1" lang="en-US" sz="2000" b="0" i="0" u="none" strike="noStrike" kern="1200" cap="none" spc="0" normalizeH="0" baseline="0" noProof="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a:t>
            </a:r>
            <a:r>
              <a:rPr kumimoji="1" lang="ja-JP" altLang="en-US" sz="2000" b="0" i="0" u="none" strike="noStrike" kern="1200" cap="none" spc="0" normalizeH="0" baseline="0" noProof="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機能門柱</a:t>
            </a:r>
            <a:r>
              <a:rPr kumimoji="1" lang="en-US" sz="2000" b="0" i="0" u="none" strike="noStrike" kern="1200" cap="none" spc="0" normalizeH="0" baseline="0" noProof="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FS</a:t>
            </a:r>
            <a:r>
              <a:rPr kumimoji="1" lang="ja-JP" altLang="en-US" sz="2000" b="0" i="0" u="none" strike="noStrike" kern="1200" cap="none" spc="0" normalizeH="0" baseline="0" noProof="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  オススメ組合せの考え方</a:t>
            </a:r>
            <a:endParaRPr kumimoji="1" lang="en-US" sz="2000" b="0" i="0" u="none" strike="noStrike" kern="1200" cap="none" spc="0" normalizeH="0" baseline="0" noProof="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endParaRPr>
          </a:p>
        </p:txBody>
      </p:sp>
      <p:sp>
        <p:nvSpPr>
          <p:cNvPr id="7" name="正方形/長方形 6">
            <a:extLst>
              <a:ext uri="{FF2B5EF4-FFF2-40B4-BE49-F238E27FC236}">
                <a16:creationId xmlns:a16="http://schemas.microsoft.com/office/drawing/2014/main" id="{BDE96C0D-7A3E-4ABE-A543-E8B9F8C1A9D4}"/>
              </a:ext>
            </a:extLst>
          </p:cNvPr>
          <p:cNvSpPr/>
          <p:nvPr/>
        </p:nvSpPr>
        <p:spPr>
          <a:xfrm>
            <a:off x="2205165" y="2825681"/>
            <a:ext cx="8754188" cy="2939582"/>
          </a:xfrm>
          <a:prstGeom prst="rect">
            <a:avLst/>
          </a:prstGeom>
          <a:noFill/>
          <a:ln/>
          <a:effectLst/>
        </p:spPr>
        <p:style>
          <a:lnRef idx="3">
            <a:schemeClr val="lt1"/>
          </a:lnRef>
          <a:fillRef idx="1">
            <a:schemeClr val="accent5"/>
          </a:fillRef>
          <a:effectRef idx="1">
            <a:schemeClr val="accent5"/>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800" b="0" i="0" u="none" strike="noStrike" kern="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a:t>
            </a:r>
            <a:r>
              <a:rPr kumimoji="1" lang="en-US" altLang="ja-JP" sz="1800" b="1" i="0" u="none" strike="noStrike" kern="1200" cap="none" spc="120" normalizeH="0" baseline="0" noProof="0" dirty="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 </a:t>
            </a:r>
            <a:r>
              <a:rPr kumimoji="1" lang="en-US" altLang="ja-JP" sz="1800" i="0" u="none" strike="noStrike" kern="1200" cap="none" spc="120" normalizeH="0" baseline="0" noProof="0" dirty="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LIXIL</a:t>
            </a:r>
            <a:r>
              <a:rPr kumimoji="1" lang="ja-JP" altLang="en-US" sz="1800" i="0" u="none" strike="noStrike" kern="1200" cap="none" spc="120" normalizeH="0" baseline="0" noProof="0" dirty="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玄関ドアとの組合せ ポイント </a:t>
            </a:r>
            <a:endParaRPr kumimoji="0" lang="en-US" altLang="ja-JP" sz="1800" i="0" u="none" strike="noStrike" kern="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ja-JP" sz="1800" b="0" i="0" u="none" strike="noStrike" kern="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800" b="0" i="0" u="none" strike="noStrike" kern="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a:t>
            </a:r>
            <a:r>
              <a:rPr kumimoji="0" lang="ja-JP" altLang="en-US" sz="1800" b="1" i="0" u="none" strike="noStrike" kern="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具体的イメージでの説明   </a:t>
            </a:r>
            <a:r>
              <a:rPr kumimoji="0" lang="en-US" altLang="ja-JP" sz="1800" b="1" i="0" u="none" strike="noStrike" kern="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PLAIN:</a:t>
            </a:r>
            <a:r>
              <a:rPr kumimoji="0" lang="ja-JP" altLang="en-US" sz="1800" b="1" i="0" u="none" strike="noStrike" kern="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４／</a:t>
            </a:r>
            <a:r>
              <a:rPr kumimoji="0" lang="en-US" altLang="ja-JP" sz="1800" b="1" i="0" u="none" strike="noStrike" kern="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MINIMAL</a:t>
            </a:r>
            <a:r>
              <a:rPr kumimoji="0" lang="ja-JP" altLang="en-US" sz="1800" b="1" i="0" u="none" strike="noStrike" kern="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：４</a:t>
            </a:r>
            <a:endParaRPr kumimoji="0" lang="en-US" altLang="ja-JP" sz="1800" b="1" i="0" u="none" strike="noStrike" kern="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ja-JP" sz="1800" b="0" i="0" u="none" strike="noStrike" kern="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endParaRPr>
          </a:p>
          <a:p>
            <a:pPr lvl="0">
              <a:defRPr/>
            </a:pPr>
            <a:r>
              <a:rPr kumimoji="0" lang="ja-JP" altLang="en-US" sz="1800" b="0" i="0" u="none" strike="noStrike" kern="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a:t>
            </a:r>
            <a:r>
              <a:rPr kumimoji="0" lang="ja-JP" altLang="en-US" sz="1800" i="0" u="none" strike="noStrike" kern="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実際に</a:t>
            </a:r>
            <a:r>
              <a:rPr kumimoji="0" lang="ja-JP" altLang="en-US" kern="0" dirty="0">
                <a:solidFill>
                  <a:prstClr val="black">
                    <a:lumMod val="75000"/>
                    <a:lumOff val="25000"/>
                  </a:prstClr>
                </a:solidFill>
                <a:latin typeface="Meiryo UI" panose="020B0604030504040204" pitchFamily="50" charset="-128"/>
                <a:ea typeface="Meiryo UI" panose="020B0604030504040204" pitchFamily="50" charset="-128"/>
              </a:rPr>
              <a:t>配置してご提案ください</a:t>
            </a:r>
            <a:endParaRPr kumimoji="0" lang="en-US" altLang="ja-JP" sz="1800" i="0" u="none" strike="noStrike" kern="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19184153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6D038A0B-6D74-459C-BFBD-F8982A38EBCD}"/>
              </a:ext>
            </a:extLst>
          </p:cNvPr>
          <p:cNvSpPr txBox="1"/>
          <p:nvPr/>
        </p:nvSpPr>
        <p:spPr>
          <a:xfrm>
            <a:off x="322141" y="159881"/>
            <a:ext cx="11547718" cy="408189"/>
          </a:xfrm>
          <a:prstGeom prst="rect">
            <a:avLst/>
          </a:prstGeom>
          <a:noFill/>
        </p:spPr>
        <p:txBody>
          <a:bodyPr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1" lang="en-US" altLang="ja-JP" sz="1800" b="1"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【PLAIN</a:t>
            </a:r>
            <a:r>
              <a:rPr kumimoji="1" lang="ja-JP" altLang="en-US" sz="1800" b="1"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 </a:t>
            </a:r>
            <a:r>
              <a:rPr kumimoji="1" lang="en-US" altLang="ja-JP" sz="1800" b="1"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STYLE】</a:t>
            </a:r>
            <a:r>
              <a:rPr kumimoji="1" lang="ja-JP" altLang="en-US" sz="1800" b="1"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 玄関ドア：クリエモカ</a:t>
            </a:r>
            <a:r>
              <a:rPr kumimoji="1" lang="en-US" altLang="ja-JP" sz="1800" b="1"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 </a:t>
            </a:r>
            <a:endParaRPr kumimoji="1" lang="ja-JP" altLang="en-US" sz="1800" b="1"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endParaRPr>
          </a:p>
        </p:txBody>
      </p:sp>
      <p:cxnSp>
        <p:nvCxnSpPr>
          <p:cNvPr id="14" name="直線コネクタ 13">
            <a:extLst>
              <a:ext uri="{FF2B5EF4-FFF2-40B4-BE49-F238E27FC236}">
                <a16:creationId xmlns:a16="http://schemas.microsoft.com/office/drawing/2014/main" id="{13988024-D7BE-457F-A2FD-D9D3442CFB48}"/>
              </a:ext>
            </a:extLst>
          </p:cNvPr>
          <p:cNvCxnSpPr>
            <a:cxnSpLocks/>
          </p:cNvCxnSpPr>
          <p:nvPr/>
        </p:nvCxnSpPr>
        <p:spPr>
          <a:xfrm flipV="1">
            <a:off x="207755" y="551956"/>
            <a:ext cx="11837375" cy="4591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6" name="テキスト ボックス 15">
            <a:extLst>
              <a:ext uri="{FF2B5EF4-FFF2-40B4-BE49-F238E27FC236}">
                <a16:creationId xmlns:a16="http://schemas.microsoft.com/office/drawing/2014/main" id="{14844A78-E22C-4711-8C78-3268CF33F33E}"/>
              </a:ext>
            </a:extLst>
          </p:cNvPr>
          <p:cNvSpPr txBox="1"/>
          <p:nvPr/>
        </p:nvSpPr>
        <p:spPr>
          <a:xfrm>
            <a:off x="5924371" y="960145"/>
            <a:ext cx="1791472" cy="408189"/>
          </a:xfrm>
          <a:prstGeom prst="rect">
            <a:avLst/>
          </a:prstGeom>
          <a:noFill/>
        </p:spPr>
        <p:txBody>
          <a:bodyPr wrap="square" rtlCol="0">
            <a:spAutoFit/>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1" lang="ja-JP" altLang="en-US" sz="1800" b="0" i="0" u="none" strike="noStrike" kern="1200" cap="none" spc="12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ジエスタ</a:t>
            </a:r>
            <a:r>
              <a:rPr kumimoji="1" lang="en-US" altLang="ja-JP" sz="1800" b="0" i="0" u="none" strike="noStrike" kern="1200" cap="none" spc="12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2 P16</a:t>
            </a:r>
            <a:endParaRPr kumimoji="1" lang="ja-JP" altLang="en-US" sz="1800" b="0" i="0" u="none" strike="noStrike" kern="1200" cap="none" spc="12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7" name="正方形/長方形 16">
            <a:extLst>
              <a:ext uri="{FF2B5EF4-FFF2-40B4-BE49-F238E27FC236}">
                <a16:creationId xmlns:a16="http://schemas.microsoft.com/office/drawing/2014/main" id="{4836802B-5A59-461B-A10B-39660B744933}"/>
              </a:ext>
            </a:extLst>
          </p:cNvPr>
          <p:cNvSpPr/>
          <p:nvPr/>
        </p:nvSpPr>
        <p:spPr>
          <a:xfrm>
            <a:off x="5487552" y="5446945"/>
            <a:ext cx="3071832" cy="107721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反り形材の板張り調でナチュラルな印象がありながら、ガラス部にシルバーのアクセントを入れる事でモダンな住宅にも合わせやすいデザイン。</a:t>
            </a:r>
          </a:p>
        </p:txBody>
      </p:sp>
      <p:sp>
        <p:nvSpPr>
          <p:cNvPr id="19" name="テキスト ボックス 18">
            <a:extLst>
              <a:ext uri="{FF2B5EF4-FFF2-40B4-BE49-F238E27FC236}">
                <a16:creationId xmlns:a16="http://schemas.microsoft.com/office/drawing/2014/main" id="{FEFE941F-D3F2-4C66-AE3E-709D7EC8051B}"/>
              </a:ext>
            </a:extLst>
          </p:cNvPr>
          <p:cNvSpPr txBox="1"/>
          <p:nvPr/>
        </p:nvSpPr>
        <p:spPr>
          <a:xfrm>
            <a:off x="5924371" y="1304918"/>
            <a:ext cx="1791472" cy="408189"/>
          </a:xfrm>
          <a:prstGeom prst="rect">
            <a:avLst/>
          </a:prstGeom>
          <a:noFill/>
        </p:spPr>
        <p:txBody>
          <a:bodyPr wrap="square" rtlCol="0">
            <a:spAutoFit/>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1" lang="ja-JP" altLang="en-US" sz="1800" b="0" i="0" u="none" strike="noStrike" kern="1200" cap="none" spc="12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クリエモカ</a:t>
            </a:r>
          </a:p>
        </p:txBody>
      </p:sp>
      <p:sp>
        <p:nvSpPr>
          <p:cNvPr id="25" name="正方形/長方形 24">
            <a:extLst>
              <a:ext uri="{FF2B5EF4-FFF2-40B4-BE49-F238E27FC236}">
                <a16:creationId xmlns:a16="http://schemas.microsoft.com/office/drawing/2014/main" id="{894E0F7B-9C94-43F7-9327-46553922B659}"/>
              </a:ext>
            </a:extLst>
          </p:cNvPr>
          <p:cNvSpPr/>
          <p:nvPr/>
        </p:nvSpPr>
        <p:spPr>
          <a:xfrm>
            <a:off x="8679997" y="5446945"/>
            <a:ext cx="3512003" cy="107721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同色との組合せ（クリエモカ）</a:t>
            </a:r>
            <a:endParaRPr kumimoji="1" lang="en-US" altLang="ja-JP"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FS:</a:t>
            </a:r>
            <a:r>
              <a:rPr kumimoji="1" lang="ja-JP" altLang="en-US"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クリエモカを選択</a:t>
            </a:r>
            <a:endParaRPr kumimoji="1" lang="en-US" altLang="ja-JP"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・玄関ドア上下桟</a:t>
            </a:r>
            <a:r>
              <a:rPr kumimoji="1" lang="en-US" altLang="ja-JP"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ハンドルがシルバー</a:t>
            </a:r>
            <a:endParaRPr kumimoji="1" lang="en-US" altLang="ja-JP"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FS</a:t>
            </a:r>
            <a:r>
              <a:rPr kumimoji="1" lang="ja-JP" altLang="en-US"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ポスト</a:t>
            </a:r>
            <a:r>
              <a:rPr kumimoji="1" lang="en-US" altLang="ja-JP"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ディープグレーを選択</a:t>
            </a:r>
            <a:endParaRPr kumimoji="1" lang="en-US" altLang="ja-JP"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6" name="テキスト ボックス 25">
            <a:extLst>
              <a:ext uri="{FF2B5EF4-FFF2-40B4-BE49-F238E27FC236}">
                <a16:creationId xmlns:a16="http://schemas.microsoft.com/office/drawing/2014/main" id="{18340396-88B2-4D75-AE17-0F99585B427F}"/>
              </a:ext>
            </a:extLst>
          </p:cNvPr>
          <p:cNvSpPr txBox="1"/>
          <p:nvPr/>
        </p:nvSpPr>
        <p:spPr>
          <a:xfrm>
            <a:off x="8679997" y="2678527"/>
            <a:ext cx="2018193" cy="373115"/>
          </a:xfrm>
          <a:prstGeom prst="rect">
            <a:avLst/>
          </a:prstGeom>
          <a:noFill/>
        </p:spPr>
        <p:txBody>
          <a:bodyPr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1600" b="0" i="0" u="none" strike="noStrike" kern="1200" cap="none" spc="12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機能門柱</a:t>
            </a:r>
            <a:r>
              <a:rPr kumimoji="1" lang="en-US" altLang="ja-JP" sz="1600" b="0" i="0" u="none" strike="noStrike" kern="1200" cap="none" spc="12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FS</a:t>
            </a:r>
            <a:endParaRPr kumimoji="1" lang="ja-JP" altLang="en-US" sz="1600" b="0" i="0" u="none" strike="noStrike" kern="1200" cap="none" spc="12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8" name="テキスト ボックス 27">
            <a:extLst>
              <a:ext uri="{FF2B5EF4-FFF2-40B4-BE49-F238E27FC236}">
                <a16:creationId xmlns:a16="http://schemas.microsoft.com/office/drawing/2014/main" id="{6E71B2C2-1DA0-4AC9-BC46-5C6DB41A8F5A}"/>
              </a:ext>
            </a:extLst>
          </p:cNvPr>
          <p:cNvSpPr txBox="1"/>
          <p:nvPr/>
        </p:nvSpPr>
        <p:spPr>
          <a:xfrm>
            <a:off x="468701" y="6123588"/>
            <a:ext cx="4078587" cy="452432"/>
          </a:xfrm>
          <a:prstGeom prst="rect">
            <a:avLst/>
          </a:prstGeom>
          <a:noFill/>
        </p:spPr>
        <p:txBody>
          <a:bodyPr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1" lang="en-US" altLang="ja-JP" sz="1800" b="0" i="0" u="none" strike="noStrike" kern="1200" cap="none" spc="12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FS</a:t>
            </a:r>
            <a:r>
              <a:rPr kumimoji="1" lang="ja-JP" altLang="en-US" sz="1800" b="0" i="0" u="none" strike="noStrike" kern="1200" cap="none" spc="12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800" b="0" i="0" u="none" strike="noStrike" kern="1200" cap="none" spc="12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\164,000</a:t>
            </a:r>
            <a:r>
              <a:rPr kumimoji="1" lang="ja-JP" altLang="en-US" sz="1400" b="0" i="0" u="none" strike="noStrike" kern="1200" cap="none" spc="12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400" b="0" i="0" u="none" strike="noStrike" kern="1200" cap="none" spc="12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IH</a:t>
            </a:r>
            <a:r>
              <a:rPr kumimoji="1" lang="ja-JP" altLang="en-US" sz="1400" b="0" i="0" u="none" strike="noStrike" kern="1200" cap="none" spc="12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・サイン・照明除く）</a:t>
            </a:r>
          </a:p>
        </p:txBody>
      </p:sp>
      <p:pic>
        <p:nvPicPr>
          <p:cNvPr id="33" name="図 32">
            <a:extLst>
              <a:ext uri="{FF2B5EF4-FFF2-40B4-BE49-F238E27FC236}">
                <a16:creationId xmlns:a16="http://schemas.microsoft.com/office/drawing/2014/main" id="{B940A0ED-33CD-4B2F-A37E-3CDBD93B9AF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86760" y="804828"/>
            <a:ext cx="5090160" cy="5318760"/>
          </a:xfrm>
          <a:prstGeom prst="rect">
            <a:avLst/>
          </a:prstGeom>
        </p:spPr>
      </p:pic>
      <p:pic>
        <p:nvPicPr>
          <p:cNvPr id="37" name="図 36">
            <a:extLst>
              <a:ext uri="{FF2B5EF4-FFF2-40B4-BE49-F238E27FC236}">
                <a16:creationId xmlns:a16="http://schemas.microsoft.com/office/drawing/2014/main" id="{A91EF085-FA40-4AD6-A9AD-FE32B510283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67114" y="1947143"/>
            <a:ext cx="1318260" cy="3185160"/>
          </a:xfrm>
          <a:prstGeom prst="rect">
            <a:avLst/>
          </a:prstGeom>
        </p:spPr>
      </p:pic>
      <p:sp>
        <p:nvSpPr>
          <p:cNvPr id="34" name="テキスト ボックス 33">
            <a:extLst>
              <a:ext uri="{FF2B5EF4-FFF2-40B4-BE49-F238E27FC236}">
                <a16:creationId xmlns:a16="http://schemas.microsoft.com/office/drawing/2014/main" id="{80079630-0461-40C7-AFB5-32EACE82AFD5}"/>
              </a:ext>
            </a:extLst>
          </p:cNvPr>
          <p:cNvSpPr txBox="1"/>
          <p:nvPr/>
        </p:nvSpPr>
        <p:spPr>
          <a:xfrm>
            <a:off x="7967949" y="5132304"/>
            <a:ext cx="85151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\164,000</a:t>
            </a:r>
            <a:endParaRPr kumimoji="1" lang="ja-JP" altLang="en-US"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テキスト ボックス 34">
            <a:extLst>
              <a:ext uri="{FF2B5EF4-FFF2-40B4-BE49-F238E27FC236}">
                <a16:creationId xmlns:a16="http://schemas.microsoft.com/office/drawing/2014/main" id="{1978ED29-90D4-4328-8AE4-F81D86F8EFD3}"/>
              </a:ext>
            </a:extLst>
          </p:cNvPr>
          <p:cNvSpPr txBox="1"/>
          <p:nvPr/>
        </p:nvSpPr>
        <p:spPr>
          <a:xfrm>
            <a:off x="8797975" y="5132303"/>
            <a:ext cx="85151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\126,000</a:t>
            </a:r>
            <a:endParaRPr kumimoji="1" lang="ja-JP" altLang="en-US"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テキスト ボックス 35">
            <a:extLst>
              <a:ext uri="{FF2B5EF4-FFF2-40B4-BE49-F238E27FC236}">
                <a16:creationId xmlns:a16="http://schemas.microsoft.com/office/drawing/2014/main" id="{4E0B5172-0332-44B9-837F-A49B2D2E9406}"/>
              </a:ext>
            </a:extLst>
          </p:cNvPr>
          <p:cNvSpPr txBox="1"/>
          <p:nvPr/>
        </p:nvSpPr>
        <p:spPr>
          <a:xfrm>
            <a:off x="9583197" y="5132303"/>
            <a:ext cx="85151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\164,000</a:t>
            </a:r>
            <a:endParaRPr kumimoji="1" lang="ja-JP" altLang="en-US"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テキスト ボックス 37">
            <a:extLst>
              <a:ext uri="{FF2B5EF4-FFF2-40B4-BE49-F238E27FC236}">
                <a16:creationId xmlns:a16="http://schemas.microsoft.com/office/drawing/2014/main" id="{849189E5-4530-4468-A4D1-36FCB3543B21}"/>
              </a:ext>
            </a:extLst>
          </p:cNvPr>
          <p:cNvSpPr txBox="1"/>
          <p:nvPr/>
        </p:nvSpPr>
        <p:spPr>
          <a:xfrm>
            <a:off x="10427582" y="5132303"/>
            <a:ext cx="85151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\140,000</a:t>
            </a:r>
            <a:endParaRPr kumimoji="1" lang="ja-JP" altLang="en-US"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pic>
        <p:nvPicPr>
          <p:cNvPr id="39" name="図 6" descr="テキスト が含まれている画像&#10;&#10;説明は自動で生成されたものです">
            <a:extLst>
              <a:ext uri="{FF2B5EF4-FFF2-40B4-BE49-F238E27FC236}">
                <a16:creationId xmlns:a16="http://schemas.microsoft.com/office/drawing/2014/main" id="{236AC1DD-AE63-4A2E-8E0F-E92612988FC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070879" y="3211902"/>
            <a:ext cx="637414" cy="1943819"/>
          </a:xfrm>
          <a:prstGeom prst="rect">
            <a:avLst/>
          </a:prstGeom>
        </p:spPr>
      </p:pic>
      <p:pic>
        <p:nvPicPr>
          <p:cNvPr id="40" name="図 11" descr="図形 が含まれている画像&#10;&#10;説明は自動で生成されたものです">
            <a:extLst>
              <a:ext uri="{FF2B5EF4-FFF2-40B4-BE49-F238E27FC236}">
                <a16:creationId xmlns:a16="http://schemas.microsoft.com/office/drawing/2014/main" id="{3E169241-63F8-405A-9F8F-9A748B1A526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879422" y="3211902"/>
            <a:ext cx="630592" cy="1943819"/>
          </a:xfrm>
          <a:prstGeom prst="rect">
            <a:avLst/>
          </a:prstGeom>
        </p:spPr>
      </p:pic>
      <p:pic>
        <p:nvPicPr>
          <p:cNvPr id="41" name="図 10" descr="木製, ベッド, 座る, モニター が含まれている画像&#10;&#10;説明は自動で生成されたものです">
            <a:extLst>
              <a:ext uri="{FF2B5EF4-FFF2-40B4-BE49-F238E27FC236}">
                <a16:creationId xmlns:a16="http://schemas.microsoft.com/office/drawing/2014/main" id="{AEB62A6B-AE36-46C2-81E2-D61D2D28A64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696269" y="3211902"/>
            <a:ext cx="635919" cy="1943819"/>
          </a:xfrm>
          <a:prstGeom prst="rect">
            <a:avLst/>
          </a:prstGeom>
        </p:spPr>
      </p:pic>
      <p:sp>
        <p:nvSpPr>
          <p:cNvPr id="42" name="テキスト ボックス 41">
            <a:extLst>
              <a:ext uri="{FF2B5EF4-FFF2-40B4-BE49-F238E27FC236}">
                <a16:creationId xmlns:a16="http://schemas.microsoft.com/office/drawing/2014/main" id="{A8E36213-C3C4-4C3F-BAF9-F40DBAADCFBE}"/>
              </a:ext>
            </a:extLst>
          </p:cNvPr>
          <p:cNvSpPr txBox="1"/>
          <p:nvPr/>
        </p:nvSpPr>
        <p:spPr>
          <a:xfrm>
            <a:off x="11239895" y="5132303"/>
            <a:ext cx="85151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\118,000</a:t>
            </a:r>
            <a:endParaRPr kumimoji="1" lang="ja-JP" altLang="en-US"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pic>
        <p:nvPicPr>
          <p:cNvPr id="43" name="図 7" descr="屋内, 座る, 窓, テーブル が含まれている画像&#10;&#10;説明は自動で生成されたものです">
            <a:extLst>
              <a:ext uri="{FF2B5EF4-FFF2-40B4-BE49-F238E27FC236}">
                <a16:creationId xmlns:a16="http://schemas.microsoft.com/office/drawing/2014/main" id="{983C1588-0541-4842-B8FA-98F8EA451B5B}"/>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531416" y="3210824"/>
            <a:ext cx="690563" cy="1947863"/>
          </a:xfrm>
          <a:prstGeom prst="rect">
            <a:avLst/>
          </a:prstGeom>
        </p:spPr>
      </p:pic>
      <p:pic>
        <p:nvPicPr>
          <p:cNvPr id="44" name="図 7" descr="四角形 が含まれている画像&#10;&#10;説明は自動で生成されたものです">
            <a:extLst>
              <a:ext uri="{FF2B5EF4-FFF2-40B4-BE49-F238E27FC236}">
                <a16:creationId xmlns:a16="http://schemas.microsoft.com/office/drawing/2014/main" id="{DD7B8DCB-5B33-4177-95D9-E65E21CB6846}"/>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1318683" y="3210824"/>
            <a:ext cx="618767" cy="1929442"/>
          </a:xfrm>
          <a:prstGeom prst="rect">
            <a:avLst/>
          </a:prstGeom>
        </p:spPr>
      </p:pic>
    </p:spTree>
    <p:extLst>
      <p:ext uri="{BB962C8B-B14F-4D97-AF65-F5344CB8AC3E}">
        <p14:creationId xmlns:p14="http://schemas.microsoft.com/office/powerpoint/2010/main" val="41149947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6D038A0B-6D74-459C-BFBD-F8982A38EBCD}"/>
              </a:ext>
            </a:extLst>
          </p:cNvPr>
          <p:cNvSpPr txBox="1"/>
          <p:nvPr/>
        </p:nvSpPr>
        <p:spPr>
          <a:xfrm>
            <a:off x="322141" y="159881"/>
            <a:ext cx="11547718" cy="408189"/>
          </a:xfrm>
          <a:prstGeom prst="rect">
            <a:avLst/>
          </a:prstGeom>
          <a:noFill/>
        </p:spPr>
        <p:txBody>
          <a:bodyPr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1" lang="en-US" altLang="ja-JP" sz="1800" b="1"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【PLAIN</a:t>
            </a:r>
            <a:r>
              <a:rPr kumimoji="1" lang="ja-JP" altLang="en-US" sz="1800" b="1"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 </a:t>
            </a:r>
            <a:r>
              <a:rPr kumimoji="1" lang="en-US" altLang="ja-JP" sz="1800" b="1"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STYLE】</a:t>
            </a:r>
            <a:r>
              <a:rPr kumimoji="1" lang="ja-JP" altLang="en-US" sz="1800" b="1"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 玄関ドア：チェリーウッド</a:t>
            </a:r>
            <a:r>
              <a:rPr kumimoji="1" lang="en-US" altLang="ja-JP" sz="1800" b="1"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 </a:t>
            </a:r>
            <a:endParaRPr kumimoji="1" lang="ja-JP" altLang="en-US" sz="1800" b="1"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endParaRPr>
          </a:p>
        </p:txBody>
      </p:sp>
      <p:cxnSp>
        <p:nvCxnSpPr>
          <p:cNvPr id="14" name="直線コネクタ 13">
            <a:extLst>
              <a:ext uri="{FF2B5EF4-FFF2-40B4-BE49-F238E27FC236}">
                <a16:creationId xmlns:a16="http://schemas.microsoft.com/office/drawing/2014/main" id="{13988024-D7BE-457F-A2FD-D9D3442CFB48}"/>
              </a:ext>
            </a:extLst>
          </p:cNvPr>
          <p:cNvCxnSpPr>
            <a:cxnSpLocks/>
          </p:cNvCxnSpPr>
          <p:nvPr/>
        </p:nvCxnSpPr>
        <p:spPr>
          <a:xfrm flipV="1">
            <a:off x="207755" y="551956"/>
            <a:ext cx="11837375" cy="4591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2" name="テキスト ボックス 21">
            <a:extLst>
              <a:ext uri="{FF2B5EF4-FFF2-40B4-BE49-F238E27FC236}">
                <a16:creationId xmlns:a16="http://schemas.microsoft.com/office/drawing/2014/main" id="{0CDEA700-80B1-4F85-99EE-8293E2D33AD5}"/>
              </a:ext>
            </a:extLst>
          </p:cNvPr>
          <p:cNvSpPr txBox="1"/>
          <p:nvPr/>
        </p:nvSpPr>
        <p:spPr>
          <a:xfrm>
            <a:off x="6096000" y="986700"/>
            <a:ext cx="1791472" cy="408189"/>
          </a:xfrm>
          <a:prstGeom prst="rect">
            <a:avLst/>
          </a:prstGeom>
          <a:noFill/>
        </p:spPr>
        <p:txBody>
          <a:bodyPr wrap="square" rtlCol="0">
            <a:spAutoFit/>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1" lang="ja-JP" altLang="en-US" sz="1800" b="0" i="0" u="none" strike="noStrike" kern="1200" cap="none" spc="12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ジエスタ</a:t>
            </a:r>
            <a:r>
              <a:rPr kumimoji="1" lang="en-US" altLang="ja-JP" sz="1800" b="0" i="0" u="none" strike="noStrike" kern="1200" cap="none" spc="12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2 P19</a:t>
            </a:r>
            <a:endParaRPr kumimoji="1" lang="ja-JP" altLang="en-US" sz="1800" b="0" i="0" u="none" strike="noStrike" kern="1200" cap="none" spc="12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7" name="正方形/長方形 26">
            <a:extLst>
              <a:ext uri="{FF2B5EF4-FFF2-40B4-BE49-F238E27FC236}">
                <a16:creationId xmlns:a16="http://schemas.microsoft.com/office/drawing/2014/main" id="{55C46536-F199-487A-9CB9-5F659330BB4A}"/>
              </a:ext>
            </a:extLst>
          </p:cNvPr>
          <p:cNvSpPr/>
          <p:nvPr/>
        </p:nvSpPr>
        <p:spPr>
          <a:xfrm>
            <a:off x="5578576" y="5561245"/>
            <a:ext cx="2838204"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600" b="0" i="0" u="none" strike="noStrike" kern="1200" cap="none" spc="0" normalizeH="0" baseline="0" noProof="0">
                <a:ln>
                  <a:noFill/>
                </a:ln>
                <a:solidFill>
                  <a:prstClr val="black"/>
                </a:solidFill>
                <a:effectLst/>
                <a:uLnTx/>
                <a:uFillTx/>
                <a:latin typeface="Meiryo UI"/>
                <a:ea typeface="Meiryo UI"/>
                <a:cs typeface="+mn-cs"/>
              </a:rPr>
              <a:t>幅広の木目板とシンプルな1列スリットの組合せ。やわらかな表情にモダンな印象を加えデザイン。</a:t>
            </a:r>
            <a:endParaRPr kumimoji="1" lang="en-US" altLang="ja-JP" sz="16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28" name="テキスト ボックス 27">
            <a:extLst>
              <a:ext uri="{FF2B5EF4-FFF2-40B4-BE49-F238E27FC236}">
                <a16:creationId xmlns:a16="http://schemas.microsoft.com/office/drawing/2014/main" id="{EBE2C5A5-A3DE-4130-83A0-4B835B996259}"/>
              </a:ext>
            </a:extLst>
          </p:cNvPr>
          <p:cNvSpPr txBox="1"/>
          <p:nvPr/>
        </p:nvSpPr>
        <p:spPr>
          <a:xfrm>
            <a:off x="6096000" y="1331473"/>
            <a:ext cx="1791472" cy="408189"/>
          </a:xfrm>
          <a:prstGeom prst="rect">
            <a:avLst/>
          </a:prstGeom>
          <a:noFill/>
        </p:spPr>
        <p:txBody>
          <a:bodyPr wrap="square" rtlCol="0">
            <a:spAutoFit/>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1" lang="ja-JP" altLang="en-US" sz="1800" b="0" i="0" u="none" strike="noStrike" kern="1200" cap="none" spc="12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チェリーウッド</a:t>
            </a:r>
          </a:p>
        </p:txBody>
      </p:sp>
      <p:sp>
        <p:nvSpPr>
          <p:cNvPr id="31" name="正方形/長方形 30">
            <a:extLst>
              <a:ext uri="{FF2B5EF4-FFF2-40B4-BE49-F238E27FC236}">
                <a16:creationId xmlns:a16="http://schemas.microsoft.com/office/drawing/2014/main" id="{8BA7D700-0C39-4746-90D5-2147AD868342}"/>
              </a:ext>
            </a:extLst>
          </p:cNvPr>
          <p:cNvSpPr/>
          <p:nvPr/>
        </p:nvSpPr>
        <p:spPr>
          <a:xfrm>
            <a:off x="8566645" y="5438589"/>
            <a:ext cx="3625355" cy="107721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・同色との組合せ（チェリーウッド）</a:t>
            </a:r>
            <a:endParaRPr kumimoji="1" lang="en-US" altLang="ja-JP"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FS</a:t>
            </a:r>
            <a:r>
              <a:rPr kumimoji="1" lang="ja-JP" altLang="en-US"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：チェリーウッドを選択</a:t>
            </a:r>
            <a:endParaRPr kumimoji="1" lang="en-US" altLang="ja-JP"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・玄関ドアハンドルがブラック</a:t>
            </a:r>
            <a:endParaRPr kumimoji="1" lang="en-US" altLang="ja-JP"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FS</a:t>
            </a:r>
            <a:r>
              <a:rPr kumimoji="1" lang="ja-JP" altLang="en-US"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ポスト：ブラックを選択</a:t>
            </a:r>
            <a:endParaRPr kumimoji="1" lang="en-US" altLang="ja-JP"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2" name="テキスト ボックス 31">
            <a:extLst>
              <a:ext uri="{FF2B5EF4-FFF2-40B4-BE49-F238E27FC236}">
                <a16:creationId xmlns:a16="http://schemas.microsoft.com/office/drawing/2014/main" id="{714E7147-18FB-49C3-8041-95FC63BFE61A}"/>
              </a:ext>
            </a:extLst>
          </p:cNvPr>
          <p:cNvSpPr txBox="1"/>
          <p:nvPr/>
        </p:nvSpPr>
        <p:spPr>
          <a:xfrm>
            <a:off x="7948942" y="2648563"/>
            <a:ext cx="1791472" cy="373115"/>
          </a:xfrm>
          <a:prstGeom prst="rect">
            <a:avLst/>
          </a:prstGeom>
          <a:noFill/>
        </p:spPr>
        <p:txBody>
          <a:bodyPr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1600" b="0" i="0" u="none" strike="noStrike" kern="1200" cap="none" spc="12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機能門柱</a:t>
            </a:r>
            <a:r>
              <a:rPr kumimoji="1" lang="en-US" altLang="ja-JP" sz="1600" b="0" i="0" u="none" strike="noStrike" kern="1200" cap="none" spc="12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FS</a:t>
            </a:r>
            <a:endParaRPr kumimoji="1" lang="ja-JP" altLang="en-US" sz="1600" b="0" i="0" u="none" strike="noStrike" kern="1200" cap="none" spc="12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7" name="テキスト ボックス 36">
            <a:extLst>
              <a:ext uri="{FF2B5EF4-FFF2-40B4-BE49-F238E27FC236}">
                <a16:creationId xmlns:a16="http://schemas.microsoft.com/office/drawing/2014/main" id="{0E8F7EB8-45DF-4BD4-B5E5-18C7357CC3A2}"/>
              </a:ext>
            </a:extLst>
          </p:cNvPr>
          <p:cNvSpPr txBox="1"/>
          <p:nvPr/>
        </p:nvSpPr>
        <p:spPr>
          <a:xfrm>
            <a:off x="457600" y="6188147"/>
            <a:ext cx="4078587" cy="408189"/>
          </a:xfrm>
          <a:prstGeom prst="rect">
            <a:avLst/>
          </a:prstGeom>
          <a:noFill/>
        </p:spPr>
        <p:txBody>
          <a:bodyPr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1" lang="en-US" altLang="ja-JP" sz="1800" b="0" i="0" u="none" strike="noStrike" kern="1200" cap="none" spc="12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FS</a:t>
            </a:r>
            <a:r>
              <a:rPr kumimoji="1" lang="ja-JP" altLang="en-US" sz="1800" b="0" i="0" u="none" strike="noStrike" kern="1200" cap="none" spc="12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800" b="0" i="0" u="none" strike="noStrike" kern="1200" cap="none" spc="12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\164,000</a:t>
            </a:r>
            <a:r>
              <a:rPr kumimoji="1" lang="ja-JP" altLang="en-US" sz="1400" b="0" i="0" u="none" strike="noStrike" kern="1200" cap="none" spc="12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400" b="0" i="0" u="none" strike="noStrike" kern="1200" cap="none" spc="12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IH</a:t>
            </a:r>
            <a:r>
              <a:rPr kumimoji="1" lang="ja-JP" altLang="en-US" sz="1400" b="0" i="0" u="none" strike="noStrike" kern="1200" cap="none" spc="12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・サイン・照明除く）</a:t>
            </a:r>
          </a:p>
        </p:txBody>
      </p:sp>
      <p:pic>
        <p:nvPicPr>
          <p:cNvPr id="5" name="図 4">
            <a:extLst>
              <a:ext uri="{FF2B5EF4-FFF2-40B4-BE49-F238E27FC236}">
                <a16:creationId xmlns:a16="http://schemas.microsoft.com/office/drawing/2014/main" id="{7941ED9A-ACC3-4718-94E7-3F92E6324F3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4252" y="777240"/>
            <a:ext cx="5067300" cy="5303520"/>
          </a:xfrm>
          <a:prstGeom prst="rect">
            <a:avLst/>
          </a:prstGeom>
        </p:spPr>
      </p:pic>
      <p:pic>
        <p:nvPicPr>
          <p:cNvPr id="16" name="図 15">
            <a:extLst>
              <a:ext uri="{FF2B5EF4-FFF2-40B4-BE49-F238E27FC236}">
                <a16:creationId xmlns:a16="http://schemas.microsoft.com/office/drawing/2014/main" id="{EAE77545-64AF-4ADA-A969-18E2134E956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60751" y="1939524"/>
            <a:ext cx="1333500" cy="3192780"/>
          </a:xfrm>
          <a:prstGeom prst="rect">
            <a:avLst/>
          </a:prstGeom>
        </p:spPr>
      </p:pic>
      <p:sp>
        <p:nvSpPr>
          <p:cNvPr id="23" name="テキスト ボックス 22">
            <a:extLst>
              <a:ext uri="{FF2B5EF4-FFF2-40B4-BE49-F238E27FC236}">
                <a16:creationId xmlns:a16="http://schemas.microsoft.com/office/drawing/2014/main" id="{59853703-3ECC-42C8-9F12-9D4B25D33E3E}"/>
              </a:ext>
            </a:extLst>
          </p:cNvPr>
          <p:cNvSpPr txBox="1"/>
          <p:nvPr/>
        </p:nvSpPr>
        <p:spPr>
          <a:xfrm>
            <a:off x="7948942" y="5132304"/>
            <a:ext cx="85151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\126,000</a:t>
            </a:r>
            <a:endParaRPr kumimoji="1" lang="ja-JP" altLang="en-US"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テキスト ボックス 28">
            <a:extLst>
              <a:ext uri="{FF2B5EF4-FFF2-40B4-BE49-F238E27FC236}">
                <a16:creationId xmlns:a16="http://schemas.microsoft.com/office/drawing/2014/main" id="{0C25BA73-3A2E-4162-8134-11E9E6DDFF1B}"/>
              </a:ext>
            </a:extLst>
          </p:cNvPr>
          <p:cNvSpPr txBox="1"/>
          <p:nvPr/>
        </p:nvSpPr>
        <p:spPr>
          <a:xfrm>
            <a:off x="8786426" y="5132304"/>
            <a:ext cx="85151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\118,000</a:t>
            </a:r>
            <a:endParaRPr kumimoji="1" lang="ja-JP" altLang="en-US"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テキスト ボックス 29">
            <a:extLst>
              <a:ext uri="{FF2B5EF4-FFF2-40B4-BE49-F238E27FC236}">
                <a16:creationId xmlns:a16="http://schemas.microsoft.com/office/drawing/2014/main" id="{2FC791F8-1214-44DC-844B-6E777253F1D4}"/>
              </a:ext>
            </a:extLst>
          </p:cNvPr>
          <p:cNvSpPr txBox="1"/>
          <p:nvPr/>
        </p:nvSpPr>
        <p:spPr>
          <a:xfrm>
            <a:off x="9578819" y="5132304"/>
            <a:ext cx="85151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\164,000</a:t>
            </a:r>
            <a:endParaRPr kumimoji="1" lang="ja-JP" altLang="en-US"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テキスト ボックス 32">
            <a:extLst>
              <a:ext uri="{FF2B5EF4-FFF2-40B4-BE49-F238E27FC236}">
                <a16:creationId xmlns:a16="http://schemas.microsoft.com/office/drawing/2014/main" id="{FE91D770-7819-4BC5-B11A-6D7BB8144B14}"/>
              </a:ext>
            </a:extLst>
          </p:cNvPr>
          <p:cNvSpPr txBox="1"/>
          <p:nvPr/>
        </p:nvSpPr>
        <p:spPr>
          <a:xfrm>
            <a:off x="11157161" y="5132304"/>
            <a:ext cx="85151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\140,000</a:t>
            </a:r>
            <a:endParaRPr kumimoji="1" lang="ja-JP" altLang="en-US"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テキスト ボックス 33">
            <a:extLst>
              <a:ext uri="{FF2B5EF4-FFF2-40B4-BE49-F238E27FC236}">
                <a16:creationId xmlns:a16="http://schemas.microsoft.com/office/drawing/2014/main" id="{AEA86880-0FEF-4C9D-B0DC-52C75A3E48A4}"/>
              </a:ext>
            </a:extLst>
          </p:cNvPr>
          <p:cNvSpPr txBox="1"/>
          <p:nvPr/>
        </p:nvSpPr>
        <p:spPr>
          <a:xfrm>
            <a:off x="10368653" y="5132304"/>
            <a:ext cx="85151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\182,000</a:t>
            </a:r>
            <a:endParaRPr kumimoji="1" lang="ja-JP" altLang="en-US"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pic>
        <p:nvPicPr>
          <p:cNvPr id="35" name="図 4" descr="テレビの画面&#10;&#10;説明は自動で生成されたものです">
            <a:extLst>
              <a:ext uri="{FF2B5EF4-FFF2-40B4-BE49-F238E27FC236}">
                <a16:creationId xmlns:a16="http://schemas.microsoft.com/office/drawing/2014/main" id="{094B5040-C3B2-48A0-8C48-B0CC91D3D06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482101" y="3154393"/>
            <a:ext cx="630592" cy="1943819"/>
          </a:xfrm>
          <a:prstGeom prst="rect">
            <a:avLst/>
          </a:prstGeom>
        </p:spPr>
      </p:pic>
      <p:pic>
        <p:nvPicPr>
          <p:cNvPr id="36" name="図 8" descr="モニター, テレビ, 画面, コンピュータ が含まれている画像&#10;&#10;説明は自動で生成されたものです">
            <a:extLst>
              <a:ext uri="{FF2B5EF4-FFF2-40B4-BE49-F238E27FC236}">
                <a16:creationId xmlns:a16="http://schemas.microsoft.com/office/drawing/2014/main" id="{733839CE-AC86-4DA2-9C07-921198969B4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092796" y="3168770"/>
            <a:ext cx="635919" cy="1943819"/>
          </a:xfrm>
          <a:prstGeom prst="rect">
            <a:avLst/>
          </a:prstGeom>
        </p:spPr>
      </p:pic>
      <p:pic>
        <p:nvPicPr>
          <p:cNvPr id="38" name="図 9" descr="四角形 が含まれている画像&#10;&#10;説明は自動で生成されたものです">
            <a:extLst>
              <a:ext uri="{FF2B5EF4-FFF2-40B4-BE49-F238E27FC236}">
                <a16:creationId xmlns:a16="http://schemas.microsoft.com/office/drawing/2014/main" id="{9B55D0B6-9C02-4E8A-A155-C1CFDFF1446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888871" y="3154392"/>
            <a:ext cx="625276" cy="1943819"/>
          </a:xfrm>
          <a:prstGeom prst="rect">
            <a:avLst/>
          </a:prstGeom>
        </p:spPr>
      </p:pic>
      <p:pic>
        <p:nvPicPr>
          <p:cNvPr id="39" name="図 7" descr="屋内, モニター, テレビ, 座る が含まれている画像&#10;&#10;説明は自動で生成されたものです">
            <a:extLst>
              <a:ext uri="{FF2B5EF4-FFF2-40B4-BE49-F238E27FC236}">
                <a16:creationId xmlns:a16="http://schemas.microsoft.com/office/drawing/2014/main" id="{20273DB5-1AEE-4125-A92C-5269850CF69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679626" y="3154393"/>
            <a:ext cx="625276" cy="1943819"/>
          </a:xfrm>
          <a:prstGeom prst="rect">
            <a:avLst/>
          </a:prstGeom>
        </p:spPr>
      </p:pic>
      <p:pic>
        <p:nvPicPr>
          <p:cNvPr id="40" name="図 7" descr="屋内, 座る, 窓, テーブル が含まれている画像&#10;&#10;説明は自動で生成されたものです">
            <a:extLst>
              <a:ext uri="{FF2B5EF4-FFF2-40B4-BE49-F238E27FC236}">
                <a16:creationId xmlns:a16="http://schemas.microsoft.com/office/drawing/2014/main" id="{84CDE488-EEF7-42F8-B268-3079C4DAC486}"/>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1283891" y="3167962"/>
            <a:ext cx="690563" cy="1947863"/>
          </a:xfrm>
          <a:prstGeom prst="rect">
            <a:avLst/>
          </a:prstGeom>
        </p:spPr>
      </p:pic>
    </p:spTree>
    <p:extLst>
      <p:ext uri="{BB962C8B-B14F-4D97-AF65-F5344CB8AC3E}">
        <p14:creationId xmlns:p14="http://schemas.microsoft.com/office/powerpoint/2010/main" val="5278598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6D038A0B-6D74-459C-BFBD-F8982A38EBCD}"/>
              </a:ext>
            </a:extLst>
          </p:cNvPr>
          <p:cNvSpPr txBox="1"/>
          <p:nvPr/>
        </p:nvSpPr>
        <p:spPr>
          <a:xfrm>
            <a:off x="322141" y="159881"/>
            <a:ext cx="11547718" cy="408189"/>
          </a:xfrm>
          <a:prstGeom prst="rect">
            <a:avLst/>
          </a:prstGeom>
          <a:noFill/>
        </p:spPr>
        <p:txBody>
          <a:bodyPr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1" lang="en-US" altLang="ja-JP" sz="1800" b="1"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【PLAIN</a:t>
            </a:r>
            <a:r>
              <a:rPr kumimoji="1" lang="ja-JP" altLang="en-US" sz="1800" b="1"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 </a:t>
            </a:r>
            <a:r>
              <a:rPr kumimoji="1" lang="en-US" altLang="ja-JP" sz="1800" b="1"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STYLE】</a:t>
            </a:r>
            <a:r>
              <a:rPr kumimoji="1" lang="ja-JP" altLang="en-US" sz="1800" b="1"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 玄関ドア：オーク</a:t>
            </a:r>
            <a:r>
              <a:rPr kumimoji="1" lang="en-US" altLang="ja-JP" sz="1800" b="1"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 </a:t>
            </a:r>
            <a:endParaRPr kumimoji="1" lang="ja-JP" altLang="en-US" sz="1800" b="1"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endParaRPr>
          </a:p>
        </p:txBody>
      </p:sp>
      <p:cxnSp>
        <p:nvCxnSpPr>
          <p:cNvPr id="14" name="直線コネクタ 13">
            <a:extLst>
              <a:ext uri="{FF2B5EF4-FFF2-40B4-BE49-F238E27FC236}">
                <a16:creationId xmlns:a16="http://schemas.microsoft.com/office/drawing/2014/main" id="{13988024-D7BE-457F-A2FD-D9D3442CFB48}"/>
              </a:ext>
            </a:extLst>
          </p:cNvPr>
          <p:cNvCxnSpPr>
            <a:cxnSpLocks/>
          </p:cNvCxnSpPr>
          <p:nvPr/>
        </p:nvCxnSpPr>
        <p:spPr>
          <a:xfrm flipV="1">
            <a:off x="207755" y="551956"/>
            <a:ext cx="11837375" cy="4591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6" name="テキスト ボックス 15">
            <a:extLst>
              <a:ext uri="{FF2B5EF4-FFF2-40B4-BE49-F238E27FC236}">
                <a16:creationId xmlns:a16="http://schemas.microsoft.com/office/drawing/2014/main" id="{94A5E998-0327-4ECC-9C3A-007EB0C51D1A}"/>
              </a:ext>
            </a:extLst>
          </p:cNvPr>
          <p:cNvSpPr txBox="1"/>
          <p:nvPr/>
        </p:nvSpPr>
        <p:spPr>
          <a:xfrm>
            <a:off x="6096000" y="989941"/>
            <a:ext cx="1791472" cy="768287"/>
          </a:xfrm>
          <a:prstGeom prst="rect">
            <a:avLst/>
          </a:prstGeom>
          <a:noFill/>
        </p:spPr>
        <p:txBody>
          <a:bodyPr wrap="square" rtlCol="0">
            <a:spAutoFit/>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1" lang="ja-JP" altLang="en-US" sz="1800" b="0" i="0" u="none" strike="noStrike" kern="1200" cap="none" spc="12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ジエスタ</a:t>
            </a:r>
            <a:r>
              <a:rPr kumimoji="1" lang="en-US" altLang="ja-JP" sz="1800" b="0" i="0" u="none" strike="noStrike" kern="1200" cap="none" spc="12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2 P20</a:t>
            </a:r>
          </a:p>
          <a:p>
            <a:pPr marL="0" marR="0" lvl="0" indent="0" algn="ctr" defTabSz="914400" rtl="0" eaLnBrk="1" fontAlgn="auto" latinLnBrk="0" hangingPunct="1">
              <a:lnSpc>
                <a:spcPct val="130000"/>
              </a:lnSpc>
              <a:spcBef>
                <a:spcPts val="0"/>
              </a:spcBef>
              <a:spcAft>
                <a:spcPts val="0"/>
              </a:spcAft>
              <a:buClrTx/>
              <a:buSzTx/>
              <a:buFontTx/>
              <a:buNone/>
              <a:tabLst/>
              <a:defRPr/>
            </a:pPr>
            <a:r>
              <a:rPr kumimoji="1" lang="ja-JP" altLang="en-US" sz="1800" b="0" i="0" u="none" strike="noStrike" kern="1200" cap="none" spc="12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オーク</a:t>
            </a:r>
          </a:p>
        </p:txBody>
      </p:sp>
      <p:sp>
        <p:nvSpPr>
          <p:cNvPr id="17" name="正方形/長方形 16">
            <a:extLst>
              <a:ext uri="{FF2B5EF4-FFF2-40B4-BE49-F238E27FC236}">
                <a16:creationId xmlns:a16="http://schemas.microsoft.com/office/drawing/2014/main" id="{1034A180-CCEC-4D6F-AAB1-FEDE1B750439}"/>
              </a:ext>
            </a:extLst>
          </p:cNvPr>
          <p:cNvSpPr/>
          <p:nvPr/>
        </p:nvSpPr>
        <p:spPr>
          <a:xfrm>
            <a:off x="5508658" y="5476741"/>
            <a:ext cx="2838204" cy="107721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600" b="0" i="0" u="none" strike="noStrike" kern="1200" cap="none" spc="0" normalizeH="0" baseline="0" noProof="0">
                <a:ln>
                  <a:noFill/>
                </a:ln>
                <a:solidFill>
                  <a:prstClr val="black"/>
                </a:solidFill>
                <a:effectLst/>
                <a:uLnTx/>
                <a:uFillTx/>
                <a:latin typeface="Meiryo UI"/>
                <a:ea typeface="Meiryo UI"/>
                <a:cs typeface="+mn-cs"/>
              </a:rPr>
              <a:t>天然木の美しさ、やさしさを再現した、</a:t>
            </a:r>
            <a:r>
              <a:rPr kumimoji="1" lang="ja-JP" altLang="ja-JP" sz="1600" b="0" i="0" u="none" strike="noStrike" kern="1200" cap="none" spc="0" normalizeH="0" baseline="0" noProof="0" err="1">
                <a:ln>
                  <a:noFill/>
                </a:ln>
                <a:solidFill>
                  <a:prstClr val="black"/>
                </a:solidFill>
                <a:effectLst/>
                <a:uLnTx/>
                <a:uFillTx/>
                <a:latin typeface="Meiryo UI"/>
                <a:ea typeface="Meiryo UI"/>
                <a:cs typeface="+mn-cs"/>
              </a:rPr>
              <a:t>ゆみ</a:t>
            </a:r>
            <a:r>
              <a:rPr kumimoji="1" lang="ja-JP" altLang="ja-JP" sz="1600" b="0" i="0" u="none" strike="noStrike" kern="1200" cap="none" spc="0" normalizeH="0" baseline="0" noProof="0">
                <a:ln>
                  <a:noFill/>
                </a:ln>
                <a:solidFill>
                  <a:prstClr val="black"/>
                </a:solidFill>
                <a:effectLst/>
                <a:uLnTx/>
                <a:uFillTx/>
                <a:latin typeface="Meiryo UI"/>
                <a:ea typeface="Meiryo UI"/>
                <a:cs typeface="+mn-cs"/>
              </a:rPr>
              <a:t>なり形状の板張り調。ナチュラルなコーディネートに合わせやすいデザイン。</a:t>
            </a:r>
            <a:endParaRPr kumimoji="1" lang="en-US" altLang="ja-JP" sz="16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19" name="正方形/長方形 18">
            <a:extLst>
              <a:ext uri="{FF2B5EF4-FFF2-40B4-BE49-F238E27FC236}">
                <a16:creationId xmlns:a16="http://schemas.microsoft.com/office/drawing/2014/main" id="{665948B0-82CB-4AA5-80BE-DCB4BFBE0F4C}"/>
              </a:ext>
            </a:extLst>
          </p:cNvPr>
          <p:cNvSpPr/>
          <p:nvPr/>
        </p:nvSpPr>
        <p:spPr>
          <a:xfrm>
            <a:off x="8554341" y="5473117"/>
            <a:ext cx="3637659" cy="107721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・同色との組合せ（オーク）</a:t>
            </a:r>
            <a:endParaRPr kumimoji="1" lang="en-US" altLang="ja-JP"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FS</a:t>
            </a:r>
            <a:r>
              <a:rPr kumimoji="1" lang="ja-JP" altLang="en-US"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：オークを選択</a:t>
            </a:r>
            <a:endParaRPr kumimoji="1" lang="en-US" altLang="ja-JP"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・玄関ドアハンドルがシルバー</a:t>
            </a:r>
            <a:endParaRPr kumimoji="1" lang="en-US" altLang="ja-JP"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FS</a:t>
            </a:r>
            <a:r>
              <a:rPr kumimoji="1" lang="ja-JP" altLang="en-US"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ポスト</a:t>
            </a:r>
            <a:r>
              <a:rPr kumimoji="1" lang="en-US" altLang="ja-JP"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ディープグレーを選択</a:t>
            </a:r>
            <a:endParaRPr kumimoji="1" lang="en-US" altLang="ja-JP"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0" name="テキスト ボックス 19">
            <a:extLst>
              <a:ext uri="{FF2B5EF4-FFF2-40B4-BE49-F238E27FC236}">
                <a16:creationId xmlns:a16="http://schemas.microsoft.com/office/drawing/2014/main" id="{333B5681-3A3C-4BEC-81A5-E3600E4EA1FC}"/>
              </a:ext>
            </a:extLst>
          </p:cNvPr>
          <p:cNvSpPr txBox="1"/>
          <p:nvPr/>
        </p:nvSpPr>
        <p:spPr>
          <a:xfrm>
            <a:off x="8460190" y="2603087"/>
            <a:ext cx="1791472" cy="373115"/>
          </a:xfrm>
          <a:prstGeom prst="rect">
            <a:avLst/>
          </a:prstGeom>
          <a:noFill/>
        </p:spPr>
        <p:txBody>
          <a:bodyPr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1600" b="0" i="0" u="none" strike="noStrike" kern="1200" cap="none" spc="12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機能門柱</a:t>
            </a:r>
            <a:r>
              <a:rPr kumimoji="1" lang="en-US" altLang="ja-JP" sz="1600" b="0" i="0" u="none" strike="noStrike" kern="1200" cap="none" spc="12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FS</a:t>
            </a:r>
            <a:endParaRPr kumimoji="1" lang="ja-JP" altLang="en-US" sz="1600" b="0" i="0" u="none" strike="noStrike" kern="1200" cap="none" spc="12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5" name="テキスト ボックス 34">
            <a:extLst>
              <a:ext uri="{FF2B5EF4-FFF2-40B4-BE49-F238E27FC236}">
                <a16:creationId xmlns:a16="http://schemas.microsoft.com/office/drawing/2014/main" id="{8B4E83E5-3A03-46F2-B4DD-156A62F05D3E}"/>
              </a:ext>
            </a:extLst>
          </p:cNvPr>
          <p:cNvSpPr txBox="1"/>
          <p:nvPr/>
        </p:nvSpPr>
        <p:spPr>
          <a:xfrm>
            <a:off x="459372" y="6154817"/>
            <a:ext cx="4078587" cy="408189"/>
          </a:xfrm>
          <a:prstGeom prst="rect">
            <a:avLst/>
          </a:prstGeom>
          <a:noFill/>
        </p:spPr>
        <p:txBody>
          <a:bodyPr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1" lang="en-US" altLang="ja-JP" sz="1800" b="0" i="0" u="none" strike="noStrike" kern="1200" cap="none" spc="12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FS</a:t>
            </a:r>
            <a:r>
              <a:rPr kumimoji="1" lang="ja-JP" altLang="en-US" sz="1800" b="0" i="0" u="none" strike="noStrike" kern="1200" cap="none" spc="12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800" b="0" i="0" u="none" strike="noStrike" kern="1200" cap="none" spc="12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\164,000</a:t>
            </a:r>
            <a:r>
              <a:rPr kumimoji="1" lang="ja-JP" altLang="en-US" sz="1400" b="0" i="0" u="none" strike="noStrike" kern="1200" cap="none" spc="12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400" b="0" i="0" u="none" strike="noStrike" kern="1200" cap="none" spc="12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IH</a:t>
            </a:r>
            <a:r>
              <a:rPr kumimoji="1" lang="ja-JP" altLang="en-US" sz="1400" b="0" i="0" u="none" strike="noStrike" kern="1200" cap="none" spc="12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・サイン・照明除く）</a:t>
            </a:r>
          </a:p>
        </p:txBody>
      </p:sp>
      <p:sp>
        <p:nvSpPr>
          <p:cNvPr id="18" name="テキスト ボックス 17"/>
          <p:cNvSpPr txBox="1"/>
          <p:nvPr/>
        </p:nvSpPr>
        <p:spPr>
          <a:xfrm>
            <a:off x="8400754" y="5191627"/>
            <a:ext cx="85151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\126,000</a:t>
            </a:r>
            <a:endParaRPr kumimoji="1" lang="ja-JP" altLang="en-US"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テキスト ボックス 20"/>
          <p:cNvSpPr txBox="1"/>
          <p:nvPr/>
        </p:nvSpPr>
        <p:spPr>
          <a:xfrm>
            <a:off x="9206974" y="5191627"/>
            <a:ext cx="85151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\126,000</a:t>
            </a:r>
            <a:endParaRPr kumimoji="1" lang="ja-JP" altLang="en-US"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テキスト ボックス 21"/>
          <p:cNvSpPr txBox="1"/>
          <p:nvPr/>
        </p:nvSpPr>
        <p:spPr>
          <a:xfrm>
            <a:off x="10017004" y="5191627"/>
            <a:ext cx="85151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\164,000</a:t>
            </a:r>
            <a:endParaRPr kumimoji="1" lang="ja-JP" altLang="en-US"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テキスト ボックス 25"/>
          <p:cNvSpPr txBox="1"/>
          <p:nvPr/>
        </p:nvSpPr>
        <p:spPr>
          <a:xfrm>
            <a:off x="10883050" y="5191627"/>
            <a:ext cx="85151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\164,000</a:t>
            </a:r>
            <a:endParaRPr kumimoji="1" lang="ja-JP" altLang="en-US"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pic>
        <p:nvPicPr>
          <p:cNvPr id="8" name="図 7">
            <a:extLst>
              <a:ext uri="{FF2B5EF4-FFF2-40B4-BE49-F238E27FC236}">
                <a16:creationId xmlns:a16="http://schemas.microsoft.com/office/drawing/2014/main" id="{F7620BF6-41B3-4D5F-B504-A2EF0ECFA01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0738" y="826436"/>
            <a:ext cx="5090160" cy="5311140"/>
          </a:xfrm>
          <a:prstGeom prst="rect">
            <a:avLst/>
          </a:prstGeom>
        </p:spPr>
      </p:pic>
      <p:pic>
        <p:nvPicPr>
          <p:cNvPr id="13" name="図 12">
            <a:extLst>
              <a:ext uri="{FF2B5EF4-FFF2-40B4-BE49-F238E27FC236}">
                <a16:creationId xmlns:a16="http://schemas.microsoft.com/office/drawing/2014/main" id="{EFAB4BE7-01B0-44D5-A259-7874AF910E3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75391" y="1950344"/>
            <a:ext cx="1310640" cy="3177540"/>
          </a:xfrm>
          <a:prstGeom prst="rect">
            <a:avLst/>
          </a:prstGeom>
        </p:spPr>
      </p:pic>
      <p:sp>
        <p:nvSpPr>
          <p:cNvPr id="23" name="テキスト ボックス 22">
            <a:extLst>
              <a:ext uri="{FF2B5EF4-FFF2-40B4-BE49-F238E27FC236}">
                <a16:creationId xmlns:a16="http://schemas.microsoft.com/office/drawing/2014/main" id="{E5D90632-0B0A-4933-8134-7D6A4F559281}"/>
              </a:ext>
            </a:extLst>
          </p:cNvPr>
          <p:cNvSpPr txBox="1"/>
          <p:nvPr/>
        </p:nvSpPr>
        <p:spPr>
          <a:xfrm>
            <a:off x="8400754" y="5191627"/>
            <a:ext cx="85151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\126,000</a:t>
            </a:r>
            <a:endParaRPr kumimoji="1" lang="ja-JP" altLang="en-US"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テキスト ボックス 23">
            <a:extLst>
              <a:ext uri="{FF2B5EF4-FFF2-40B4-BE49-F238E27FC236}">
                <a16:creationId xmlns:a16="http://schemas.microsoft.com/office/drawing/2014/main" id="{FA3D2F6C-2966-44E2-9483-DB1A5A485079}"/>
              </a:ext>
            </a:extLst>
          </p:cNvPr>
          <p:cNvSpPr txBox="1"/>
          <p:nvPr/>
        </p:nvSpPr>
        <p:spPr>
          <a:xfrm>
            <a:off x="9206974" y="5191627"/>
            <a:ext cx="85151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\126,000</a:t>
            </a:r>
            <a:endParaRPr kumimoji="1" lang="ja-JP" altLang="en-US"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テキスト ボックス 24">
            <a:extLst>
              <a:ext uri="{FF2B5EF4-FFF2-40B4-BE49-F238E27FC236}">
                <a16:creationId xmlns:a16="http://schemas.microsoft.com/office/drawing/2014/main" id="{0057B189-9DBC-4D23-87D9-98B75B38715E}"/>
              </a:ext>
            </a:extLst>
          </p:cNvPr>
          <p:cNvSpPr txBox="1"/>
          <p:nvPr/>
        </p:nvSpPr>
        <p:spPr>
          <a:xfrm>
            <a:off x="10017004" y="5191627"/>
            <a:ext cx="85151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\164,000</a:t>
            </a:r>
            <a:endParaRPr kumimoji="1" lang="ja-JP" altLang="en-US"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テキスト ボックス 26">
            <a:extLst>
              <a:ext uri="{FF2B5EF4-FFF2-40B4-BE49-F238E27FC236}">
                <a16:creationId xmlns:a16="http://schemas.microsoft.com/office/drawing/2014/main" id="{5CEDDE07-CB7D-4E74-BEC3-1EC17B835D32}"/>
              </a:ext>
            </a:extLst>
          </p:cNvPr>
          <p:cNvSpPr txBox="1"/>
          <p:nvPr/>
        </p:nvSpPr>
        <p:spPr>
          <a:xfrm>
            <a:off x="10883050" y="5191627"/>
            <a:ext cx="85151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\164,000</a:t>
            </a:r>
            <a:endParaRPr kumimoji="1" lang="ja-JP" altLang="en-US"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pic>
        <p:nvPicPr>
          <p:cNvPr id="28" name="図 3" descr="図形 が含まれている画像&#10;&#10;説明は自動で生成されたものです">
            <a:extLst>
              <a:ext uri="{FF2B5EF4-FFF2-40B4-BE49-F238E27FC236}">
                <a16:creationId xmlns:a16="http://schemas.microsoft.com/office/drawing/2014/main" id="{5126CB60-C07D-41C5-B5F4-9A3C2E64B13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511766" y="3197524"/>
            <a:ext cx="631865" cy="1943819"/>
          </a:xfrm>
          <a:prstGeom prst="rect">
            <a:avLst/>
          </a:prstGeom>
        </p:spPr>
      </p:pic>
      <p:pic>
        <p:nvPicPr>
          <p:cNvPr id="29" name="図 4" descr="テキスト が含まれている画像&#10;&#10;説明は自動で生成されたものです">
            <a:extLst>
              <a:ext uri="{FF2B5EF4-FFF2-40B4-BE49-F238E27FC236}">
                <a16:creationId xmlns:a16="http://schemas.microsoft.com/office/drawing/2014/main" id="{0B647303-FE3E-467D-850C-204E8BC8105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316147" y="3197525"/>
            <a:ext cx="633368" cy="1943819"/>
          </a:xfrm>
          <a:prstGeom prst="rect">
            <a:avLst/>
          </a:prstGeom>
        </p:spPr>
      </p:pic>
      <p:pic>
        <p:nvPicPr>
          <p:cNvPr id="30" name="図 6" descr="モニター, テレビ, 画面, 座る が含まれている画像&#10;&#10;説明は自動で生成されたものです">
            <a:extLst>
              <a:ext uri="{FF2B5EF4-FFF2-40B4-BE49-F238E27FC236}">
                <a16:creationId xmlns:a16="http://schemas.microsoft.com/office/drawing/2014/main" id="{0EA44AA8-1D06-4943-8287-B943816062C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167190" y="3197523"/>
            <a:ext cx="627811" cy="1943819"/>
          </a:xfrm>
          <a:prstGeom prst="rect">
            <a:avLst/>
          </a:prstGeom>
        </p:spPr>
      </p:pic>
      <p:pic>
        <p:nvPicPr>
          <p:cNvPr id="31" name="図 7" descr="座る, コンピュータ, 木製, テーブル が含まれている画像&#10;&#10;説明は自動で生成されたものです">
            <a:extLst>
              <a:ext uri="{FF2B5EF4-FFF2-40B4-BE49-F238E27FC236}">
                <a16:creationId xmlns:a16="http://schemas.microsoft.com/office/drawing/2014/main" id="{5B3F86E8-BBC4-4A90-B4EF-70F2BD5540F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985308" y="3197525"/>
            <a:ext cx="630592" cy="1943819"/>
          </a:xfrm>
          <a:prstGeom prst="rect">
            <a:avLst/>
          </a:prstGeom>
        </p:spPr>
      </p:pic>
    </p:spTree>
    <p:extLst>
      <p:ext uri="{BB962C8B-B14F-4D97-AF65-F5344CB8AC3E}">
        <p14:creationId xmlns:p14="http://schemas.microsoft.com/office/powerpoint/2010/main" val="39798530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23DCA79C-C6AA-445F-BC4F-8073CFEF1503}"/>
              </a:ext>
            </a:extLst>
          </p:cNvPr>
          <p:cNvSpPr/>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タイトル 1">
            <a:extLst>
              <a:ext uri="{FF2B5EF4-FFF2-40B4-BE49-F238E27FC236}">
                <a16:creationId xmlns:a16="http://schemas.microsoft.com/office/drawing/2014/main" id="{7C54F84C-D79B-4FAD-9153-FA6290972675}"/>
              </a:ext>
            </a:extLst>
          </p:cNvPr>
          <p:cNvSpPr txBox="1">
            <a:spLocks/>
          </p:cNvSpPr>
          <p:nvPr/>
        </p:nvSpPr>
        <p:spPr>
          <a:xfrm>
            <a:off x="7446061" y="3006014"/>
            <a:ext cx="4542507" cy="3402638"/>
          </a:xfrm>
          <a:prstGeom prst="rect">
            <a:avLst/>
          </a:prstGeom>
        </p:spPr>
        <p:txBody>
          <a:bodyPr vert="horz" lIns="91440" tIns="45720" rIns="91440" bIns="45720" rtlCol="0" anchor="b" anchorCtr="0">
            <a:normAutofit/>
          </a:bodyPr>
          <a:lstStyle>
            <a:lvl1pPr algn="l" defTabSz="457200" rtl="0" eaLnBrk="1" latinLnBrk="0" hangingPunct="1">
              <a:spcBef>
                <a:spcPct val="0"/>
              </a:spcBef>
              <a:buNone/>
              <a:defRPr kumimoji="1" sz="2100" b="1" kern="1200">
                <a:solidFill>
                  <a:srgbClr val="E75400"/>
                </a:solidFill>
                <a:latin typeface="メイリオ"/>
                <a:ea typeface="メイリオ"/>
                <a:cs typeface="メイリオ"/>
              </a:defRPr>
            </a:lvl1p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1" lang="en-US" altLang="ja-JP" sz="1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j-cs"/>
              </a:rPr>
              <a:t>Concept</a:t>
            </a:r>
            <a:r>
              <a:rPr kumimoji="1" lang="ja-JP" altLang="en-US" sz="1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j-cs"/>
              </a:rPr>
              <a:t>：</a:t>
            </a:r>
            <a:endParaRPr kumimoji="1" lang="en-US" altLang="ja-JP" sz="1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j-cs"/>
            </a:endParaRPr>
          </a:p>
          <a:p>
            <a:pPr marL="0" marR="0" lvl="0" indent="0" algn="l" defTabSz="914400" rtl="0" eaLnBrk="1" fontAlgn="auto" latinLnBrk="0" hangingPunct="1">
              <a:lnSpc>
                <a:spcPct val="90000"/>
              </a:lnSpc>
              <a:spcBef>
                <a:spcPct val="0"/>
              </a:spcBef>
              <a:spcAft>
                <a:spcPts val="60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j-cs"/>
              </a:rPr>
              <a:t>さりげなく空間を演出する存在</a:t>
            </a:r>
            <a:endParaRPr kumimoji="1" lang="en-US" altLang="ja-JP" sz="1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j-cs"/>
            </a:endParaRPr>
          </a:p>
          <a:p>
            <a:pPr marL="0" marR="0" lvl="0" indent="0" algn="l" defTabSz="914400" rtl="0" eaLnBrk="1" fontAlgn="auto" latinLnBrk="0" hangingPunct="1">
              <a:lnSpc>
                <a:spcPct val="90000"/>
              </a:lnSpc>
              <a:spcBef>
                <a:spcPct val="0"/>
              </a:spcBef>
              <a:spcAft>
                <a:spcPts val="600"/>
              </a:spcAft>
              <a:buClrTx/>
              <a:buSzTx/>
              <a:buFontTx/>
              <a:buNone/>
              <a:tabLst/>
              <a:defRPr/>
            </a:pPr>
            <a:endParaRPr kumimoji="1" lang="en-US" altLang="ja-JP" sz="1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j-cs"/>
            </a:endParaRPr>
          </a:p>
          <a:p>
            <a:pPr marL="0" marR="0" lvl="0" indent="0" algn="l" defTabSz="914400" rtl="0" eaLnBrk="1" fontAlgn="auto" latinLnBrk="0" hangingPunct="1">
              <a:lnSpc>
                <a:spcPct val="90000"/>
              </a:lnSpc>
              <a:spcBef>
                <a:spcPct val="0"/>
              </a:spcBef>
              <a:spcAft>
                <a:spcPts val="60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j-cs"/>
              </a:rPr>
              <a:t>玄関前の鉢植えのような・・・</a:t>
            </a:r>
            <a:endParaRPr kumimoji="1" lang="en-US" altLang="ja-JP" sz="1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j-cs"/>
            </a:endParaRPr>
          </a:p>
          <a:p>
            <a:pPr marL="0" marR="0" lvl="0" indent="0" algn="l" defTabSz="914400" rtl="0" eaLnBrk="1" fontAlgn="auto" latinLnBrk="0" hangingPunct="1">
              <a:lnSpc>
                <a:spcPct val="90000"/>
              </a:lnSpc>
              <a:spcBef>
                <a:spcPct val="0"/>
              </a:spcBef>
              <a:spcAft>
                <a:spcPts val="60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j-cs"/>
              </a:rPr>
              <a:t>庭先にそっと置かれた家具やオブジェのような ・・・</a:t>
            </a:r>
          </a:p>
          <a:p>
            <a:pPr marL="0" marR="0" lvl="0" indent="0" algn="l" defTabSz="914400" rtl="0" eaLnBrk="1" fontAlgn="auto" latinLnBrk="0" hangingPunct="1">
              <a:lnSpc>
                <a:spcPct val="90000"/>
              </a:lnSpc>
              <a:spcBef>
                <a:spcPct val="0"/>
              </a:spcBef>
              <a:spcAft>
                <a:spcPts val="60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j-cs"/>
            </a:endParaRPr>
          </a:p>
          <a:p>
            <a:pPr marL="0" marR="0" lvl="0" indent="0" algn="l" defTabSz="914400" rtl="0" eaLnBrk="1" fontAlgn="auto" latinLnBrk="0" hangingPunct="1">
              <a:lnSpc>
                <a:spcPct val="90000"/>
              </a:lnSpc>
              <a:spcBef>
                <a:spcPct val="0"/>
              </a:spcBef>
              <a:spcAft>
                <a:spcPts val="600"/>
              </a:spcAft>
              <a:buClrTx/>
              <a:buSzTx/>
              <a:buFontTx/>
              <a:buNone/>
              <a:tabLst/>
              <a:defRPr/>
            </a:pPr>
            <a:r>
              <a:rPr kumimoji="1" lang="en-US" altLang="ja-JP" sz="1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j-cs"/>
              </a:rPr>
              <a:t>"</a:t>
            </a:r>
            <a:r>
              <a:rPr kumimoji="1" lang="ja-JP" altLang="en-US" sz="1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j-cs"/>
              </a:rPr>
              <a:t>うち</a:t>
            </a:r>
            <a:r>
              <a:rPr kumimoji="1" lang="en-US" altLang="ja-JP" sz="1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j-cs"/>
              </a:rPr>
              <a:t>"</a:t>
            </a:r>
            <a:r>
              <a:rPr kumimoji="1" lang="ja-JP" altLang="en-US" sz="1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j-cs"/>
              </a:rPr>
              <a:t>に帰ってきたと実感できる、ホッとする存在を目指しました</a:t>
            </a:r>
            <a:endParaRPr kumimoji="1" lang="en-US" altLang="ja-JP" sz="1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j-cs"/>
            </a:endParaRPr>
          </a:p>
        </p:txBody>
      </p:sp>
      <p:pic>
        <p:nvPicPr>
          <p:cNvPr id="4" name="図 3">
            <a:extLst>
              <a:ext uri="{FF2B5EF4-FFF2-40B4-BE49-F238E27FC236}">
                <a16:creationId xmlns:a16="http://schemas.microsoft.com/office/drawing/2014/main" id="{7D8C2D2D-F2FE-4278-92C6-E1681283873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7239000" cy="6858000"/>
          </a:xfrm>
          <a:prstGeom prst="rect">
            <a:avLst/>
          </a:prstGeom>
        </p:spPr>
      </p:pic>
    </p:spTree>
    <p:extLst>
      <p:ext uri="{BB962C8B-B14F-4D97-AF65-F5344CB8AC3E}">
        <p14:creationId xmlns:p14="http://schemas.microsoft.com/office/powerpoint/2010/main" val="268141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6D038A0B-6D74-459C-BFBD-F8982A38EBCD}"/>
              </a:ext>
            </a:extLst>
          </p:cNvPr>
          <p:cNvSpPr txBox="1"/>
          <p:nvPr/>
        </p:nvSpPr>
        <p:spPr>
          <a:xfrm>
            <a:off x="322141" y="159881"/>
            <a:ext cx="11547718" cy="408189"/>
          </a:xfrm>
          <a:prstGeom prst="rect">
            <a:avLst/>
          </a:prstGeom>
          <a:noFill/>
        </p:spPr>
        <p:txBody>
          <a:bodyPr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1" lang="en-US" altLang="ja-JP" sz="1800" b="1"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【PLAIN</a:t>
            </a:r>
            <a:r>
              <a:rPr kumimoji="1" lang="ja-JP" altLang="en-US" sz="1800" b="1"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 </a:t>
            </a:r>
            <a:r>
              <a:rPr kumimoji="1" lang="en-US" altLang="ja-JP" sz="1800" b="1"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STYLE】</a:t>
            </a:r>
            <a:r>
              <a:rPr kumimoji="1" lang="ja-JP" altLang="en-US" sz="1800" b="1"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 玄関ドア：チーク</a:t>
            </a:r>
            <a:r>
              <a:rPr kumimoji="1" lang="en-US" altLang="ja-JP" sz="1800" b="1"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 </a:t>
            </a:r>
            <a:endParaRPr kumimoji="1" lang="ja-JP" altLang="en-US" sz="1800" b="1"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endParaRPr>
          </a:p>
        </p:txBody>
      </p:sp>
      <p:cxnSp>
        <p:nvCxnSpPr>
          <p:cNvPr id="14" name="直線コネクタ 13">
            <a:extLst>
              <a:ext uri="{FF2B5EF4-FFF2-40B4-BE49-F238E27FC236}">
                <a16:creationId xmlns:a16="http://schemas.microsoft.com/office/drawing/2014/main" id="{13988024-D7BE-457F-A2FD-D9D3442CFB48}"/>
              </a:ext>
            </a:extLst>
          </p:cNvPr>
          <p:cNvCxnSpPr>
            <a:cxnSpLocks/>
          </p:cNvCxnSpPr>
          <p:nvPr/>
        </p:nvCxnSpPr>
        <p:spPr>
          <a:xfrm flipV="1">
            <a:off x="207755" y="551956"/>
            <a:ext cx="11837375" cy="4591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2" name="テキスト ボックス 21">
            <a:extLst>
              <a:ext uri="{FF2B5EF4-FFF2-40B4-BE49-F238E27FC236}">
                <a16:creationId xmlns:a16="http://schemas.microsoft.com/office/drawing/2014/main" id="{B1EACAB9-2FBE-458B-A075-ED8BF1B90FC6}"/>
              </a:ext>
            </a:extLst>
          </p:cNvPr>
          <p:cNvSpPr txBox="1"/>
          <p:nvPr/>
        </p:nvSpPr>
        <p:spPr>
          <a:xfrm>
            <a:off x="5854912" y="1113508"/>
            <a:ext cx="1791472" cy="408189"/>
          </a:xfrm>
          <a:prstGeom prst="rect">
            <a:avLst/>
          </a:prstGeom>
          <a:noFill/>
        </p:spPr>
        <p:txBody>
          <a:bodyPr wrap="square" rtlCol="0">
            <a:spAutoFit/>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1" lang="ja-JP" altLang="en-US" sz="1800" b="0" i="0" u="none" strike="noStrike" kern="1200" cap="none" spc="12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ジエスタ</a:t>
            </a:r>
            <a:r>
              <a:rPr kumimoji="1" lang="en-US" altLang="ja-JP" sz="1800" b="0" i="0" u="none" strike="noStrike" kern="1200" cap="none" spc="12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 P21</a:t>
            </a:r>
            <a:endParaRPr kumimoji="1" lang="ja-JP" altLang="en-US" sz="1800" b="0" i="0" u="none" strike="noStrike" kern="1200" cap="none" spc="12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6" name="正方形/長方形 25">
            <a:extLst>
              <a:ext uri="{FF2B5EF4-FFF2-40B4-BE49-F238E27FC236}">
                <a16:creationId xmlns:a16="http://schemas.microsoft.com/office/drawing/2014/main" id="{2C73AB4F-E5E1-4A79-B74A-4508CFD7E720}"/>
              </a:ext>
            </a:extLst>
          </p:cNvPr>
          <p:cNvSpPr/>
          <p:nvPr/>
        </p:nvSpPr>
        <p:spPr>
          <a:xfrm>
            <a:off x="5576475" y="5650088"/>
            <a:ext cx="2838204"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600" b="0" i="0" u="none" strike="noStrike" kern="1200" cap="none" spc="0" normalizeH="0" baseline="0" noProof="0">
                <a:ln>
                  <a:noFill/>
                </a:ln>
                <a:solidFill>
                  <a:prstClr val="black"/>
                </a:solidFill>
                <a:effectLst/>
                <a:uLnTx/>
                <a:uFillTx/>
                <a:latin typeface="Meiryo UI"/>
                <a:ea typeface="Meiryo UI"/>
                <a:cs typeface="+mn-cs"/>
              </a:rPr>
              <a:t>シンプルな縦太格子を3本配置し、スッキリとした縦ラインを表現したデザイン。</a:t>
            </a:r>
            <a:endParaRPr kumimoji="1" lang="en-US" altLang="ja-JP" sz="16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27" name="テキスト ボックス 26">
            <a:extLst>
              <a:ext uri="{FF2B5EF4-FFF2-40B4-BE49-F238E27FC236}">
                <a16:creationId xmlns:a16="http://schemas.microsoft.com/office/drawing/2014/main" id="{BD8AD357-E589-4936-A974-42776583A89E}"/>
              </a:ext>
            </a:extLst>
          </p:cNvPr>
          <p:cNvSpPr txBox="1"/>
          <p:nvPr/>
        </p:nvSpPr>
        <p:spPr>
          <a:xfrm>
            <a:off x="5854912" y="1458281"/>
            <a:ext cx="1791472" cy="408189"/>
          </a:xfrm>
          <a:prstGeom prst="rect">
            <a:avLst/>
          </a:prstGeom>
          <a:noFill/>
        </p:spPr>
        <p:txBody>
          <a:bodyPr wrap="square" rtlCol="0">
            <a:spAutoFit/>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1" lang="ja-JP" altLang="en-US" sz="1800" b="0" i="0" u="none" strike="noStrike" kern="1200" cap="none" spc="12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チーク</a:t>
            </a:r>
          </a:p>
        </p:txBody>
      </p:sp>
      <p:sp>
        <p:nvSpPr>
          <p:cNvPr id="28" name="正方形/長方形 27">
            <a:extLst>
              <a:ext uri="{FF2B5EF4-FFF2-40B4-BE49-F238E27FC236}">
                <a16:creationId xmlns:a16="http://schemas.microsoft.com/office/drawing/2014/main" id="{B0E9FA63-7396-4D49-A8ED-582FDF7AF609}"/>
              </a:ext>
            </a:extLst>
          </p:cNvPr>
          <p:cNvSpPr/>
          <p:nvPr/>
        </p:nvSpPr>
        <p:spPr>
          <a:xfrm>
            <a:off x="8515299" y="5650088"/>
            <a:ext cx="3354560"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・チークが木目の個性が強い</a:t>
            </a:r>
            <a:endParaRPr kumimoji="1" lang="en-US" altLang="ja-JP"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FS</a:t>
            </a:r>
            <a:r>
              <a:rPr kumimoji="1" lang="ja-JP" altLang="en-US"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：ブラック</a:t>
            </a:r>
            <a:r>
              <a:rPr kumimoji="1" lang="en-US" altLang="ja-JP"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ホワイトを選定</a:t>
            </a:r>
            <a:endParaRPr kumimoji="1" lang="en-US" altLang="ja-JP"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9" name="テキスト ボックス 28">
            <a:extLst>
              <a:ext uri="{FF2B5EF4-FFF2-40B4-BE49-F238E27FC236}">
                <a16:creationId xmlns:a16="http://schemas.microsoft.com/office/drawing/2014/main" id="{8A55641E-95BC-4018-8884-844407E1E59D}"/>
              </a:ext>
            </a:extLst>
          </p:cNvPr>
          <p:cNvSpPr txBox="1"/>
          <p:nvPr/>
        </p:nvSpPr>
        <p:spPr>
          <a:xfrm>
            <a:off x="7950028" y="2937419"/>
            <a:ext cx="1791472" cy="373115"/>
          </a:xfrm>
          <a:prstGeom prst="rect">
            <a:avLst/>
          </a:prstGeom>
          <a:noFill/>
        </p:spPr>
        <p:txBody>
          <a:bodyPr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1600" b="0" i="0" u="none" strike="noStrike" kern="1200" cap="none" spc="12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機能門柱</a:t>
            </a:r>
            <a:r>
              <a:rPr kumimoji="1" lang="en-US" altLang="ja-JP" sz="1600" b="0" i="0" u="none" strike="noStrike" kern="1200" cap="none" spc="12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FS</a:t>
            </a:r>
            <a:endParaRPr kumimoji="1" lang="ja-JP" altLang="en-US" sz="1600" b="0" i="0" u="none" strike="noStrike" kern="1200" cap="none" spc="12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9" name="テキスト ボックス 18">
            <a:extLst>
              <a:ext uri="{FF2B5EF4-FFF2-40B4-BE49-F238E27FC236}">
                <a16:creationId xmlns:a16="http://schemas.microsoft.com/office/drawing/2014/main" id="{41C2447C-0273-42BE-B6A4-22CFE82FD56F}"/>
              </a:ext>
            </a:extLst>
          </p:cNvPr>
          <p:cNvSpPr txBox="1"/>
          <p:nvPr/>
        </p:nvSpPr>
        <p:spPr>
          <a:xfrm>
            <a:off x="468701" y="6178273"/>
            <a:ext cx="4078587" cy="408189"/>
          </a:xfrm>
          <a:prstGeom prst="rect">
            <a:avLst/>
          </a:prstGeom>
          <a:noFill/>
        </p:spPr>
        <p:txBody>
          <a:bodyPr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1" lang="en-US" altLang="ja-JP" sz="1800" b="0" i="0" u="none" strike="noStrike" kern="1200" cap="none" spc="12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FS</a:t>
            </a:r>
            <a:r>
              <a:rPr kumimoji="1" lang="ja-JP" altLang="en-US" sz="1800" b="0" i="0" u="none" strike="noStrike" kern="1200" cap="none" spc="12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800" b="0" i="0" u="none" strike="noStrike" kern="1200" cap="none" spc="12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\118,000</a:t>
            </a:r>
            <a:r>
              <a:rPr kumimoji="1" lang="ja-JP" altLang="en-US" sz="1400" b="0" i="0" u="none" strike="noStrike" kern="1200" cap="none" spc="12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400" b="0" i="0" u="none" strike="noStrike" kern="1200" cap="none" spc="12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IH</a:t>
            </a:r>
            <a:r>
              <a:rPr kumimoji="1" lang="ja-JP" altLang="en-US" sz="1400" b="0" i="0" u="none" strike="noStrike" kern="1200" cap="none" spc="12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・サイン・照明除く）</a:t>
            </a:r>
          </a:p>
        </p:txBody>
      </p:sp>
      <p:pic>
        <p:nvPicPr>
          <p:cNvPr id="8" name="図 7">
            <a:extLst>
              <a:ext uri="{FF2B5EF4-FFF2-40B4-BE49-F238E27FC236}">
                <a16:creationId xmlns:a16="http://schemas.microsoft.com/office/drawing/2014/main" id="{89686B11-C2D2-4C46-BA9B-6DA73C4A684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75574" y="809194"/>
            <a:ext cx="5074920" cy="5311140"/>
          </a:xfrm>
          <a:prstGeom prst="rect">
            <a:avLst/>
          </a:prstGeom>
        </p:spPr>
      </p:pic>
      <p:pic>
        <p:nvPicPr>
          <p:cNvPr id="16" name="図 15">
            <a:extLst>
              <a:ext uri="{FF2B5EF4-FFF2-40B4-BE49-F238E27FC236}">
                <a16:creationId xmlns:a16="http://schemas.microsoft.com/office/drawing/2014/main" id="{D4C33435-C1C2-4DB2-B71C-476FD403D8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80923" y="1950344"/>
            <a:ext cx="1287780" cy="3185160"/>
          </a:xfrm>
          <a:prstGeom prst="rect">
            <a:avLst/>
          </a:prstGeom>
        </p:spPr>
      </p:pic>
      <p:sp>
        <p:nvSpPr>
          <p:cNvPr id="30" name="テキスト ボックス 29">
            <a:extLst>
              <a:ext uri="{FF2B5EF4-FFF2-40B4-BE49-F238E27FC236}">
                <a16:creationId xmlns:a16="http://schemas.microsoft.com/office/drawing/2014/main" id="{50D226A8-B025-48FA-BE96-86C580336524}"/>
              </a:ext>
            </a:extLst>
          </p:cNvPr>
          <p:cNvSpPr txBox="1"/>
          <p:nvPr/>
        </p:nvSpPr>
        <p:spPr>
          <a:xfrm>
            <a:off x="8684948" y="5268914"/>
            <a:ext cx="85151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\140,000</a:t>
            </a:r>
            <a:endParaRPr kumimoji="1" lang="ja-JP" altLang="en-US"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テキスト ボックス 30">
            <a:extLst>
              <a:ext uri="{FF2B5EF4-FFF2-40B4-BE49-F238E27FC236}">
                <a16:creationId xmlns:a16="http://schemas.microsoft.com/office/drawing/2014/main" id="{A50DF112-05B4-4B81-9698-5ED1C9D31E37}"/>
              </a:ext>
            </a:extLst>
          </p:cNvPr>
          <p:cNvSpPr txBox="1"/>
          <p:nvPr/>
        </p:nvSpPr>
        <p:spPr>
          <a:xfrm>
            <a:off x="9481910" y="5268914"/>
            <a:ext cx="85151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\166,000</a:t>
            </a:r>
            <a:endParaRPr kumimoji="1" lang="ja-JP" altLang="en-US"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テキスト ボックス 31">
            <a:extLst>
              <a:ext uri="{FF2B5EF4-FFF2-40B4-BE49-F238E27FC236}">
                <a16:creationId xmlns:a16="http://schemas.microsoft.com/office/drawing/2014/main" id="{9CC4BFE5-D221-416A-8B02-5ED4A79A433D}"/>
              </a:ext>
            </a:extLst>
          </p:cNvPr>
          <p:cNvSpPr txBox="1"/>
          <p:nvPr/>
        </p:nvSpPr>
        <p:spPr>
          <a:xfrm>
            <a:off x="11063526" y="5268914"/>
            <a:ext cx="85151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\118,000</a:t>
            </a:r>
            <a:endParaRPr kumimoji="1" lang="ja-JP" altLang="en-US"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テキスト ボックス 33">
            <a:extLst>
              <a:ext uri="{FF2B5EF4-FFF2-40B4-BE49-F238E27FC236}">
                <a16:creationId xmlns:a16="http://schemas.microsoft.com/office/drawing/2014/main" id="{0F5DF96C-5F79-4452-89B9-DFD46517DE36}"/>
              </a:ext>
            </a:extLst>
          </p:cNvPr>
          <p:cNvSpPr txBox="1"/>
          <p:nvPr/>
        </p:nvSpPr>
        <p:spPr>
          <a:xfrm>
            <a:off x="10274654" y="5268914"/>
            <a:ext cx="85151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\118,000</a:t>
            </a:r>
            <a:endParaRPr kumimoji="1" lang="ja-JP" altLang="en-US"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pic>
        <p:nvPicPr>
          <p:cNvPr id="35" name="図 3" descr="四角形 が含まれている画像&#10;&#10;説明は自動で生成されたものです">
            <a:extLst>
              <a:ext uri="{FF2B5EF4-FFF2-40B4-BE49-F238E27FC236}">
                <a16:creationId xmlns:a16="http://schemas.microsoft.com/office/drawing/2014/main" id="{20BF70E2-15DA-41DA-9FD6-06B15E8BCEC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241637" y="3312543"/>
            <a:ext cx="628811" cy="1943819"/>
          </a:xfrm>
          <a:prstGeom prst="rect">
            <a:avLst/>
          </a:prstGeom>
        </p:spPr>
      </p:pic>
      <p:pic>
        <p:nvPicPr>
          <p:cNvPr id="36" name="図 4" descr="テキスト が含まれている画像&#10;&#10;説明は自動で生成されたものです">
            <a:extLst>
              <a:ext uri="{FF2B5EF4-FFF2-40B4-BE49-F238E27FC236}">
                <a16:creationId xmlns:a16="http://schemas.microsoft.com/office/drawing/2014/main" id="{636A27EA-3D57-4E54-BE2D-4292AB504FC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425919" y="3312544"/>
            <a:ext cx="621230" cy="1943819"/>
          </a:xfrm>
          <a:prstGeom prst="rect">
            <a:avLst/>
          </a:prstGeom>
        </p:spPr>
      </p:pic>
      <p:sp>
        <p:nvSpPr>
          <p:cNvPr id="37" name="テキスト ボックス 36">
            <a:extLst>
              <a:ext uri="{FF2B5EF4-FFF2-40B4-BE49-F238E27FC236}">
                <a16:creationId xmlns:a16="http://schemas.microsoft.com/office/drawing/2014/main" id="{E9E92F48-E844-432D-94D6-59C696365482}"/>
              </a:ext>
            </a:extLst>
          </p:cNvPr>
          <p:cNvSpPr txBox="1"/>
          <p:nvPr/>
        </p:nvSpPr>
        <p:spPr>
          <a:xfrm>
            <a:off x="7930218" y="5268914"/>
            <a:ext cx="85151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\118,000</a:t>
            </a:r>
            <a:endParaRPr kumimoji="1" lang="ja-JP" altLang="en-US"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pic>
        <p:nvPicPr>
          <p:cNvPr id="38" name="図 7" descr="屋内, 座る, 窓, テーブル が含まれている画像&#10;&#10;説明は自動で生成されたものです">
            <a:extLst>
              <a:ext uri="{FF2B5EF4-FFF2-40B4-BE49-F238E27FC236}">
                <a16:creationId xmlns:a16="http://schemas.microsoft.com/office/drawing/2014/main" id="{E9BDBD38-BD91-487F-99AB-E7E9879CA35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812153" y="3320362"/>
            <a:ext cx="690563" cy="1947863"/>
          </a:xfrm>
          <a:prstGeom prst="rect">
            <a:avLst/>
          </a:prstGeom>
        </p:spPr>
      </p:pic>
      <p:pic>
        <p:nvPicPr>
          <p:cNvPr id="39" name="図 38" descr="パソコンの画面&#10;&#10;説明は自動で生成されたものです">
            <a:extLst>
              <a:ext uri="{FF2B5EF4-FFF2-40B4-BE49-F238E27FC236}">
                <a16:creationId xmlns:a16="http://schemas.microsoft.com/office/drawing/2014/main" id="{8623D95E-37D4-4271-A9FD-942514A14FF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610178" y="3324225"/>
            <a:ext cx="601169" cy="1943100"/>
          </a:xfrm>
          <a:prstGeom prst="rect">
            <a:avLst/>
          </a:prstGeom>
        </p:spPr>
      </p:pic>
      <p:pic>
        <p:nvPicPr>
          <p:cNvPr id="40" name="図 9">
            <a:extLst>
              <a:ext uri="{FF2B5EF4-FFF2-40B4-BE49-F238E27FC236}">
                <a16:creationId xmlns:a16="http://schemas.microsoft.com/office/drawing/2014/main" id="{1A4E8018-75D0-4F2D-96F5-4885294E6B78}"/>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049074" y="3314700"/>
            <a:ext cx="608702" cy="1943100"/>
          </a:xfrm>
          <a:prstGeom prst="rect">
            <a:avLst/>
          </a:prstGeom>
        </p:spPr>
      </p:pic>
    </p:spTree>
    <p:extLst>
      <p:ext uri="{BB962C8B-B14F-4D97-AF65-F5344CB8AC3E}">
        <p14:creationId xmlns:p14="http://schemas.microsoft.com/office/powerpoint/2010/main" val="3822880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6D038A0B-6D74-459C-BFBD-F8982A38EBCD}"/>
              </a:ext>
            </a:extLst>
          </p:cNvPr>
          <p:cNvSpPr txBox="1"/>
          <p:nvPr/>
        </p:nvSpPr>
        <p:spPr>
          <a:xfrm>
            <a:off x="322141" y="159881"/>
            <a:ext cx="11547718" cy="408189"/>
          </a:xfrm>
          <a:prstGeom prst="rect">
            <a:avLst/>
          </a:prstGeom>
          <a:noFill/>
        </p:spPr>
        <p:txBody>
          <a:bodyPr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1" lang="en-US" altLang="ja-JP" sz="1800" b="1"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【MINIMAL</a:t>
            </a:r>
            <a:r>
              <a:rPr kumimoji="1" lang="ja-JP" altLang="en-US" sz="1800" b="1"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 </a:t>
            </a:r>
            <a:r>
              <a:rPr kumimoji="1" lang="en-US" altLang="ja-JP" sz="1800" b="1"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STYLE】</a:t>
            </a:r>
            <a:r>
              <a:rPr kumimoji="1" lang="ja-JP" altLang="en-US" sz="1800" b="1"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 玄関ドア：ポリティッシュシルバー</a:t>
            </a:r>
            <a:r>
              <a:rPr kumimoji="1" lang="en-US" altLang="ja-JP" sz="1800" b="1"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 </a:t>
            </a:r>
            <a:endParaRPr kumimoji="1" lang="ja-JP" altLang="en-US" sz="1800" b="1"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endParaRPr>
          </a:p>
        </p:txBody>
      </p:sp>
      <p:cxnSp>
        <p:nvCxnSpPr>
          <p:cNvPr id="14" name="直線コネクタ 13">
            <a:extLst>
              <a:ext uri="{FF2B5EF4-FFF2-40B4-BE49-F238E27FC236}">
                <a16:creationId xmlns:a16="http://schemas.microsoft.com/office/drawing/2014/main" id="{13988024-D7BE-457F-A2FD-D9D3442CFB48}"/>
              </a:ext>
            </a:extLst>
          </p:cNvPr>
          <p:cNvCxnSpPr>
            <a:cxnSpLocks/>
          </p:cNvCxnSpPr>
          <p:nvPr/>
        </p:nvCxnSpPr>
        <p:spPr>
          <a:xfrm flipV="1">
            <a:off x="207755" y="551956"/>
            <a:ext cx="11837375" cy="4591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6" name="テキスト ボックス 15">
            <a:extLst>
              <a:ext uri="{FF2B5EF4-FFF2-40B4-BE49-F238E27FC236}">
                <a16:creationId xmlns:a16="http://schemas.microsoft.com/office/drawing/2014/main" id="{7FEB3675-46EE-427F-B6DB-EF8DAFF41079}"/>
              </a:ext>
            </a:extLst>
          </p:cNvPr>
          <p:cNvSpPr txBox="1"/>
          <p:nvPr/>
        </p:nvSpPr>
        <p:spPr>
          <a:xfrm>
            <a:off x="6001496" y="960145"/>
            <a:ext cx="1791472" cy="408189"/>
          </a:xfrm>
          <a:prstGeom prst="rect">
            <a:avLst/>
          </a:prstGeom>
          <a:noFill/>
        </p:spPr>
        <p:txBody>
          <a:bodyPr wrap="square" rtlCol="0">
            <a:spAutoFit/>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1" lang="ja-JP" altLang="en-US" sz="1800" b="0" i="0" u="none" strike="noStrike" kern="1200" cap="none" spc="12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ジエスタ</a:t>
            </a:r>
            <a:r>
              <a:rPr kumimoji="1" lang="en-US" altLang="ja-JP" sz="1800" b="0" i="0" u="none" strike="noStrike" kern="1200" cap="none" spc="12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2 M17</a:t>
            </a:r>
            <a:endParaRPr kumimoji="1" lang="ja-JP" altLang="en-US" sz="1800" b="0" i="0" u="none" strike="noStrike" kern="1200" cap="none" spc="12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7" name="正方形/長方形 16">
            <a:extLst>
              <a:ext uri="{FF2B5EF4-FFF2-40B4-BE49-F238E27FC236}">
                <a16:creationId xmlns:a16="http://schemas.microsoft.com/office/drawing/2014/main" id="{94398EFF-C062-4A4E-8125-7241A19345C5}"/>
              </a:ext>
            </a:extLst>
          </p:cNvPr>
          <p:cNvSpPr/>
          <p:nvPr/>
        </p:nvSpPr>
        <p:spPr>
          <a:xfrm>
            <a:off x="5476774" y="5446945"/>
            <a:ext cx="2838204"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600" b="0" i="0" u="none" strike="noStrike" kern="1200" cap="none" spc="0" normalizeH="0" baseline="0" noProof="0">
                <a:ln>
                  <a:noFill/>
                </a:ln>
                <a:solidFill>
                  <a:prstClr val="black"/>
                </a:solidFill>
                <a:effectLst/>
                <a:uLnTx/>
                <a:uFillTx/>
                <a:latin typeface="Meiryo UI"/>
                <a:ea typeface="Meiryo UI"/>
                <a:cs typeface="+mn-cs"/>
              </a:rPr>
              <a:t>シンプルな空間に馴染ませるデザイン。単色～木目まで幅広い面材を選択できます。</a:t>
            </a:r>
            <a:endParaRPr kumimoji="1" lang="ja-JP" altLang="en-US"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9" name="テキスト ボックス 18">
            <a:extLst>
              <a:ext uri="{FF2B5EF4-FFF2-40B4-BE49-F238E27FC236}">
                <a16:creationId xmlns:a16="http://schemas.microsoft.com/office/drawing/2014/main" id="{87056EAD-DFD4-4F93-AF6D-4866AE973968}"/>
              </a:ext>
            </a:extLst>
          </p:cNvPr>
          <p:cNvSpPr txBox="1"/>
          <p:nvPr/>
        </p:nvSpPr>
        <p:spPr>
          <a:xfrm>
            <a:off x="6001496" y="1304918"/>
            <a:ext cx="2284950" cy="408189"/>
          </a:xfrm>
          <a:prstGeom prst="rect">
            <a:avLst/>
          </a:prstGeom>
          <a:noFill/>
        </p:spPr>
        <p:txBody>
          <a:bodyPr wrap="square" rtlCol="0">
            <a:spAutoFit/>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1" lang="ja-JP" altLang="en-US" sz="1800" b="0" i="0" u="none" strike="noStrike" kern="1200" cap="none" spc="12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ポリティッシュシルバー</a:t>
            </a:r>
          </a:p>
        </p:txBody>
      </p:sp>
      <p:sp>
        <p:nvSpPr>
          <p:cNvPr id="20" name="正方形/長方形 19">
            <a:extLst>
              <a:ext uri="{FF2B5EF4-FFF2-40B4-BE49-F238E27FC236}">
                <a16:creationId xmlns:a16="http://schemas.microsoft.com/office/drawing/2014/main" id="{6E8BB6E5-C6BD-450F-A3C5-F6DF4540DA91}"/>
              </a:ext>
            </a:extLst>
          </p:cNvPr>
          <p:cNvSpPr/>
          <p:nvPr/>
        </p:nvSpPr>
        <p:spPr>
          <a:xfrm>
            <a:off x="8314978" y="5391224"/>
            <a:ext cx="3316018" cy="107721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・ミニマルデザイン・カラー</a:t>
            </a:r>
            <a:endParaRPr kumimoji="1" lang="en-US" altLang="ja-JP"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FS</a:t>
            </a:r>
            <a:r>
              <a:rPr kumimoji="1" lang="ja-JP" altLang="en-US"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：ブラック</a:t>
            </a:r>
            <a:r>
              <a:rPr kumimoji="1" lang="en-US" altLang="ja-JP"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ホワイトのシンプルで</a:t>
            </a:r>
            <a:endParaRPr kumimoji="1" lang="en-US" altLang="ja-JP"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まとめるも</a:t>
            </a:r>
            <a:r>
              <a:rPr kumimoji="1" lang="en-US" altLang="ja-JP"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OK</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→木目を入れて温かみを出すのも</a:t>
            </a:r>
            <a:r>
              <a:rPr kumimoji="1" lang="en-US" altLang="ja-JP"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OK</a:t>
            </a:r>
          </a:p>
        </p:txBody>
      </p:sp>
      <p:sp>
        <p:nvSpPr>
          <p:cNvPr id="23" name="テキスト ボックス 22">
            <a:extLst>
              <a:ext uri="{FF2B5EF4-FFF2-40B4-BE49-F238E27FC236}">
                <a16:creationId xmlns:a16="http://schemas.microsoft.com/office/drawing/2014/main" id="{316B96EA-DDA2-45D1-8F85-88465379A6E0}"/>
              </a:ext>
            </a:extLst>
          </p:cNvPr>
          <p:cNvSpPr txBox="1"/>
          <p:nvPr/>
        </p:nvSpPr>
        <p:spPr>
          <a:xfrm>
            <a:off x="7921338" y="2516641"/>
            <a:ext cx="1791472" cy="373115"/>
          </a:xfrm>
          <a:prstGeom prst="rect">
            <a:avLst/>
          </a:prstGeom>
          <a:noFill/>
        </p:spPr>
        <p:txBody>
          <a:bodyPr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1600" b="0" i="0" u="none" strike="noStrike" kern="1200" cap="none" spc="12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機能門柱</a:t>
            </a:r>
            <a:r>
              <a:rPr kumimoji="1" lang="en-US" altLang="ja-JP" sz="1600" b="0" i="0" u="none" strike="noStrike" kern="1200" cap="none" spc="12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FS</a:t>
            </a:r>
            <a:endParaRPr kumimoji="1" lang="ja-JP" altLang="en-US" sz="1600" b="0" i="0" u="none" strike="noStrike" kern="1200" cap="none" spc="12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7" name="テキスト ボックス 26">
            <a:extLst>
              <a:ext uri="{FF2B5EF4-FFF2-40B4-BE49-F238E27FC236}">
                <a16:creationId xmlns:a16="http://schemas.microsoft.com/office/drawing/2014/main" id="{A9FCEB67-51FE-4B99-B73A-7F72A3ACC81A}"/>
              </a:ext>
            </a:extLst>
          </p:cNvPr>
          <p:cNvSpPr txBox="1"/>
          <p:nvPr/>
        </p:nvSpPr>
        <p:spPr>
          <a:xfrm>
            <a:off x="386973" y="6049854"/>
            <a:ext cx="4078587" cy="408189"/>
          </a:xfrm>
          <a:prstGeom prst="rect">
            <a:avLst/>
          </a:prstGeom>
          <a:noFill/>
        </p:spPr>
        <p:txBody>
          <a:bodyPr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1" lang="en-US" altLang="ja-JP" sz="1800" b="0" i="0" u="none" strike="noStrike" kern="1200" cap="none" spc="12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FS</a:t>
            </a:r>
            <a:r>
              <a:rPr kumimoji="1" lang="ja-JP" altLang="en-US" sz="1800" b="0" i="0" u="none" strike="noStrike" kern="1200" cap="none" spc="12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800" b="0" i="0" u="none" strike="noStrike" kern="1200" cap="none" spc="12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\118,000</a:t>
            </a:r>
            <a:r>
              <a:rPr kumimoji="1" lang="ja-JP" altLang="en-US" sz="1400" b="0" i="0" u="none" strike="noStrike" kern="1200" cap="none" spc="12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400" b="0" i="0" u="none" strike="noStrike" kern="1200" cap="none" spc="12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IH</a:t>
            </a:r>
            <a:r>
              <a:rPr kumimoji="1" lang="ja-JP" altLang="en-US" sz="1400" b="0" i="0" u="none" strike="noStrike" kern="1200" cap="none" spc="12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・サイン・照明除く）</a:t>
            </a:r>
          </a:p>
        </p:txBody>
      </p:sp>
      <p:pic>
        <p:nvPicPr>
          <p:cNvPr id="8" name="図 7">
            <a:extLst>
              <a:ext uri="{FF2B5EF4-FFF2-40B4-BE49-F238E27FC236}">
                <a16:creationId xmlns:a16="http://schemas.microsoft.com/office/drawing/2014/main" id="{3D98EF36-28EE-48CD-9711-BA6DC4395BA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6973" y="809194"/>
            <a:ext cx="5074920" cy="5295900"/>
          </a:xfrm>
          <a:prstGeom prst="rect">
            <a:avLst/>
          </a:prstGeom>
        </p:spPr>
      </p:pic>
      <p:pic>
        <p:nvPicPr>
          <p:cNvPr id="18" name="図 17">
            <a:extLst>
              <a:ext uri="{FF2B5EF4-FFF2-40B4-BE49-F238E27FC236}">
                <a16:creationId xmlns:a16="http://schemas.microsoft.com/office/drawing/2014/main" id="{52746F53-56CA-4E6B-AAC7-BE3AB0C94C7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66104" y="1960172"/>
            <a:ext cx="1303020" cy="3185160"/>
          </a:xfrm>
          <a:prstGeom prst="rect">
            <a:avLst/>
          </a:prstGeom>
        </p:spPr>
      </p:pic>
      <p:sp>
        <p:nvSpPr>
          <p:cNvPr id="24" name="テキスト ボックス 23">
            <a:extLst>
              <a:ext uri="{FF2B5EF4-FFF2-40B4-BE49-F238E27FC236}">
                <a16:creationId xmlns:a16="http://schemas.microsoft.com/office/drawing/2014/main" id="{6192CB3B-E687-4D20-BA1D-57BFA91B4434}"/>
              </a:ext>
            </a:extLst>
          </p:cNvPr>
          <p:cNvSpPr txBox="1"/>
          <p:nvPr/>
        </p:nvSpPr>
        <p:spPr>
          <a:xfrm>
            <a:off x="8675435" y="4961137"/>
            <a:ext cx="85151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\140,000</a:t>
            </a:r>
            <a:endParaRPr kumimoji="1" lang="ja-JP" altLang="en-US"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テキスト ボックス 24">
            <a:extLst>
              <a:ext uri="{FF2B5EF4-FFF2-40B4-BE49-F238E27FC236}">
                <a16:creationId xmlns:a16="http://schemas.microsoft.com/office/drawing/2014/main" id="{E12A9180-8B41-4EF6-B645-35B723E14DB5}"/>
              </a:ext>
            </a:extLst>
          </p:cNvPr>
          <p:cNvSpPr txBox="1"/>
          <p:nvPr/>
        </p:nvSpPr>
        <p:spPr>
          <a:xfrm>
            <a:off x="9514936" y="4961137"/>
            <a:ext cx="85151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\166,000</a:t>
            </a:r>
            <a:endParaRPr kumimoji="1" lang="ja-JP" altLang="en-US"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テキスト ボックス 27">
            <a:extLst>
              <a:ext uri="{FF2B5EF4-FFF2-40B4-BE49-F238E27FC236}">
                <a16:creationId xmlns:a16="http://schemas.microsoft.com/office/drawing/2014/main" id="{6E2B2281-CFAD-4C85-A1F7-8AE822F6741B}"/>
              </a:ext>
            </a:extLst>
          </p:cNvPr>
          <p:cNvSpPr txBox="1"/>
          <p:nvPr/>
        </p:nvSpPr>
        <p:spPr>
          <a:xfrm>
            <a:off x="10334637" y="4961137"/>
            <a:ext cx="85151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\164,000</a:t>
            </a:r>
            <a:endParaRPr kumimoji="1" lang="ja-JP" altLang="en-US"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テキスト ボックス 28">
            <a:extLst>
              <a:ext uri="{FF2B5EF4-FFF2-40B4-BE49-F238E27FC236}">
                <a16:creationId xmlns:a16="http://schemas.microsoft.com/office/drawing/2014/main" id="{682C8ACB-512B-4808-B6AA-0CB7BF13E711}"/>
              </a:ext>
            </a:extLst>
          </p:cNvPr>
          <p:cNvSpPr txBox="1"/>
          <p:nvPr/>
        </p:nvSpPr>
        <p:spPr>
          <a:xfrm>
            <a:off x="11124127" y="4961137"/>
            <a:ext cx="85151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\164,000</a:t>
            </a:r>
            <a:endParaRPr kumimoji="1" lang="ja-JP" altLang="en-US"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pic>
        <p:nvPicPr>
          <p:cNvPr id="30" name="図 3" descr="木製, モニター, 座る, コンピュータ が含まれている画像&#10;&#10;説明は自動で生成されたものです">
            <a:extLst>
              <a:ext uri="{FF2B5EF4-FFF2-40B4-BE49-F238E27FC236}">
                <a16:creationId xmlns:a16="http://schemas.microsoft.com/office/drawing/2014/main" id="{F33AE8CE-77DB-4472-B1C0-92BF0B45A2E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448504" y="3010619"/>
            <a:ext cx="633368" cy="1943819"/>
          </a:xfrm>
          <a:prstGeom prst="rect">
            <a:avLst/>
          </a:prstGeom>
        </p:spPr>
      </p:pic>
      <p:pic>
        <p:nvPicPr>
          <p:cNvPr id="33" name="図 4" descr="モニター, テレビ, 画面, 座る が含まれている画像&#10;&#10;説明は自動で生成されたものです">
            <a:extLst>
              <a:ext uri="{FF2B5EF4-FFF2-40B4-BE49-F238E27FC236}">
                <a16:creationId xmlns:a16="http://schemas.microsoft.com/office/drawing/2014/main" id="{9FC25518-3C96-4E16-BFFF-C933BB1A861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271779" y="3010619"/>
            <a:ext cx="627811" cy="1943819"/>
          </a:xfrm>
          <a:prstGeom prst="rect">
            <a:avLst/>
          </a:prstGeom>
        </p:spPr>
      </p:pic>
      <p:sp>
        <p:nvSpPr>
          <p:cNvPr id="34" name="テキスト ボックス 33">
            <a:extLst>
              <a:ext uri="{FF2B5EF4-FFF2-40B4-BE49-F238E27FC236}">
                <a16:creationId xmlns:a16="http://schemas.microsoft.com/office/drawing/2014/main" id="{E1888000-3E31-4ADB-8014-8CBBFA1A2D81}"/>
              </a:ext>
            </a:extLst>
          </p:cNvPr>
          <p:cNvSpPr txBox="1"/>
          <p:nvPr/>
        </p:nvSpPr>
        <p:spPr>
          <a:xfrm>
            <a:off x="7895932" y="4961137"/>
            <a:ext cx="85151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\118,000</a:t>
            </a:r>
            <a:endParaRPr kumimoji="1" lang="ja-JP" altLang="en-US"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pic>
        <p:nvPicPr>
          <p:cNvPr id="35" name="図 6" descr="パソコンの画面&#10;&#10;説明は自動で生成されたものです">
            <a:extLst>
              <a:ext uri="{FF2B5EF4-FFF2-40B4-BE49-F238E27FC236}">
                <a16:creationId xmlns:a16="http://schemas.microsoft.com/office/drawing/2014/main" id="{8F2C316E-8C7D-49AB-B75F-254C3A7E637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633990" y="2990850"/>
            <a:ext cx="601169" cy="1943100"/>
          </a:xfrm>
          <a:prstGeom prst="rect">
            <a:avLst/>
          </a:prstGeom>
        </p:spPr>
      </p:pic>
      <p:pic>
        <p:nvPicPr>
          <p:cNvPr id="36" name="図 7" descr="屋内, 座る, 窓, テーブル が含まれている画像&#10;&#10;説明は自動で生成されたものです">
            <a:extLst>
              <a:ext uri="{FF2B5EF4-FFF2-40B4-BE49-F238E27FC236}">
                <a16:creationId xmlns:a16="http://schemas.microsoft.com/office/drawing/2014/main" id="{26C766D3-5006-4CF5-81A3-40C4BCBF734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786813" y="3000375"/>
            <a:ext cx="690563" cy="1962150"/>
          </a:xfrm>
          <a:prstGeom prst="rect">
            <a:avLst/>
          </a:prstGeom>
        </p:spPr>
      </p:pic>
      <p:pic>
        <p:nvPicPr>
          <p:cNvPr id="37" name="図 9">
            <a:extLst>
              <a:ext uri="{FF2B5EF4-FFF2-40B4-BE49-F238E27FC236}">
                <a16:creationId xmlns:a16="http://schemas.microsoft.com/office/drawing/2014/main" id="{2C93A538-493A-4F15-9A3C-7182CF40B028}"/>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988204" y="3009900"/>
            <a:ext cx="608702" cy="1943100"/>
          </a:xfrm>
          <a:prstGeom prst="rect">
            <a:avLst/>
          </a:prstGeom>
        </p:spPr>
      </p:pic>
    </p:spTree>
    <p:extLst>
      <p:ext uri="{BB962C8B-B14F-4D97-AF65-F5344CB8AC3E}">
        <p14:creationId xmlns:p14="http://schemas.microsoft.com/office/powerpoint/2010/main" val="34108222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6D038A0B-6D74-459C-BFBD-F8982A38EBCD}"/>
              </a:ext>
            </a:extLst>
          </p:cNvPr>
          <p:cNvSpPr txBox="1"/>
          <p:nvPr/>
        </p:nvSpPr>
        <p:spPr>
          <a:xfrm>
            <a:off x="322141" y="159881"/>
            <a:ext cx="11547718" cy="408189"/>
          </a:xfrm>
          <a:prstGeom prst="rect">
            <a:avLst/>
          </a:prstGeom>
          <a:noFill/>
        </p:spPr>
        <p:txBody>
          <a:bodyPr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1" lang="en-US" altLang="ja-JP" sz="1800" b="1"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【MINIMAL</a:t>
            </a:r>
            <a:r>
              <a:rPr kumimoji="1" lang="ja-JP" altLang="en-US" sz="1800" b="1"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 </a:t>
            </a:r>
            <a:r>
              <a:rPr kumimoji="1" lang="en-US" altLang="ja-JP" sz="1800" b="1"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STYLE】</a:t>
            </a:r>
            <a:r>
              <a:rPr kumimoji="1" lang="ja-JP" altLang="en-US" sz="1800" b="1"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 玄関ドア：クリエダーク</a:t>
            </a:r>
            <a:r>
              <a:rPr kumimoji="1" lang="en-US" altLang="ja-JP" sz="1800" b="1"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 </a:t>
            </a:r>
            <a:endParaRPr kumimoji="1" lang="ja-JP" altLang="en-US" sz="1800" b="1"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endParaRPr>
          </a:p>
        </p:txBody>
      </p:sp>
      <p:cxnSp>
        <p:nvCxnSpPr>
          <p:cNvPr id="14" name="直線コネクタ 13">
            <a:extLst>
              <a:ext uri="{FF2B5EF4-FFF2-40B4-BE49-F238E27FC236}">
                <a16:creationId xmlns:a16="http://schemas.microsoft.com/office/drawing/2014/main" id="{13988024-D7BE-457F-A2FD-D9D3442CFB48}"/>
              </a:ext>
            </a:extLst>
          </p:cNvPr>
          <p:cNvCxnSpPr>
            <a:cxnSpLocks/>
          </p:cNvCxnSpPr>
          <p:nvPr/>
        </p:nvCxnSpPr>
        <p:spPr>
          <a:xfrm flipV="1">
            <a:off x="207755" y="551956"/>
            <a:ext cx="11837375" cy="4591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2" name="テキスト ボックス 21">
            <a:extLst>
              <a:ext uri="{FF2B5EF4-FFF2-40B4-BE49-F238E27FC236}">
                <a16:creationId xmlns:a16="http://schemas.microsoft.com/office/drawing/2014/main" id="{AF053B66-13D7-42FC-8587-2CCE2650A4AD}"/>
              </a:ext>
            </a:extLst>
          </p:cNvPr>
          <p:cNvSpPr txBox="1"/>
          <p:nvPr/>
        </p:nvSpPr>
        <p:spPr>
          <a:xfrm>
            <a:off x="6096000" y="925839"/>
            <a:ext cx="1791472" cy="408189"/>
          </a:xfrm>
          <a:prstGeom prst="rect">
            <a:avLst/>
          </a:prstGeom>
          <a:noFill/>
        </p:spPr>
        <p:txBody>
          <a:bodyPr wrap="square" rtlCol="0">
            <a:spAutoFit/>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1" lang="ja-JP" altLang="en-US" sz="1800" b="0" i="0" u="none" strike="noStrike" kern="1200" cap="none" spc="12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ジエスタ</a:t>
            </a:r>
            <a:r>
              <a:rPr kumimoji="1" lang="en-US" altLang="ja-JP" sz="1800" b="0" i="0" u="none" strike="noStrike" kern="1200" cap="none" spc="12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2 M21</a:t>
            </a:r>
            <a:endParaRPr kumimoji="1" lang="ja-JP" altLang="en-US" sz="1800" b="0" i="0" u="none" strike="noStrike" kern="1200" cap="none" spc="12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7" name="正方形/長方形 26">
            <a:extLst>
              <a:ext uri="{FF2B5EF4-FFF2-40B4-BE49-F238E27FC236}">
                <a16:creationId xmlns:a16="http://schemas.microsoft.com/office/drawing/2014/main" id="{65288DEA-543F-4EE3-89EA-2B6CA9B0E3A1}"/>
              </a:ext>
            </a:extLst>
          </p:cNvPr>
          <p:cNvSpPr/>
          <p:nvPr/>
        </p:nvSpPr>
        <p:spPr>
          <a:xfrm>
            <a:off x="5522873" y="5299701"/>
            <a:ext cx="2838204" cy="132343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600" b="0" i="0" u="none" strike="noStrike" kern="1200" cap="none" spc="0" normalizeH="0" baseline="0" noProof="0">
                <a:ln>
                  <a:noFill/>
                </a:ln>
                <a:solidFill>
                  <a:prstClr val="black"/>
                </a:solidFill>
                <a:effectLst/>
                <a:uLnTx/>
                <a:uFillTx/>
                <a:latin typeface="Meiryo UI"/>
                <a:ea typeface="Meiryo UI"/>
                <a:cs typeface="+mn-cs"/>
              </a:rPr>
              <a:t>大採光ガラスで光は取り入れながら、太格子で視線は遮る。</a:t>
            </a:r>
            <a:endParaRPr kumimoji="1" lang="en-US" altLang="ja-JP" sz="1600" b="0" i="0" u="none" strike="noStrike" kern="1200" cap="none" spc="0" normalizeH="0" baseline="0" noProof="0">
              <a:ln>
                <a:noFill/>
              </a:ln>
              <a:solidFill>
                <a:prstClr val="black"/>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600" b="0" i="0" u="none" strike="noStrike" kern="1200" cap="none" spc="0" normalizeH="0" baseline="0" noProof="0">
                <a:ln>
                  <a:noFill/>
                </a:ln>
                <a:solidFill>
                  <a:prstClr val="black"/>
                </a:solidFill>
                <a:effectLst/>
                <a:uLnTx/>
                <a:uFillTx/>
                <a:latin typeface="Meiryo UI"/>
                <a:ea typeface="Meiryo UI"/>
                <a:cs typeface="+mn-cs"/>
              </a:rPr>
              <a:t>機能性がありながらベーシックで幅広い住宅イメージに合わせやすいデザイン。</a:t>
            </a:r>
            <a:endParaRPr kumimoji="1" lang="en-US" altLang="ja-JP" sz="16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28" name="テキスト ボックス 27">
            <a:extLst>
              <a:ext uri="{FF2B5EF4-FFF2-40B4-BE49-F238E27FC236}">
                <a16:creationId xmlns:a16="http://schemas.microsoft.com/office/drawing/2014/main" id="{F677C91A-D748-42F6-B107-337EDA4C552B}"/>
              </a:ext>
            </a:extLst>
          </p:cNvPr>
          <p:cNvSpPr txBox="1"/>
          <p:nvPr/>
        </p:nvSpPr>
        <p:spPr>
          <a:xfrm>
            <a:off x="6096000" y="1270612"/>
            <a:ext cx="1791472" cy="408189"/>
          </a:xfrm>
          <a:prstGeom prst="rect">
            <a:avLst/>
          </a:prstGeom>
          <a:noFill/>
        </p:spPr>
        <p:txBody>
          <a:bodyPr wrap="square" rtlCol="0">
            <a:spAutoFit/>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1" lang="ja-JP" altLang="en-US" sz="1800" b="0" i="0" u="none" strike="noStrike" kern="1200" cap="none" spc="12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クリエダーク</a:t>
            </a:r>
          </a:p>
        </p:txBody>
      </p:sp>
      <p:sp>
        <p:nvSpPr>
          <p:cNvPr id="30" name="正方形/長方形 29">
            <a:extLst>
              <a:ext uri="{FF2B5EF4-FFF2-40B4-BE49-F238E27FC236}">
                <a16:creationId xmlns:a16="http://schemas.microsoft.com/office/drawing/2014/main" id="{74623A02-0B20-49E7-A7D2-E7CFE0142692}"/>
              </a:ext>
            </a:extLst>
          </p:cNvPr>
          <p:cNvSpPr/>
          <p:nvPr/>
        </p:nvSpPr>
        <p:spPr>
          <a:xfrm>
            <a:off x="8553841" y="5209400"/>
            <a:ext cx="3316018" cy="132343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・玄関ドア クリエダーク</a:t>
            </a:r>
            <a:endParaRPr kumimoji="1" lang="en-US" altLang="ja-JP"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FS</a:t>
            </a:r>
            <a:r>
              <a:rPr kumimoji="1" lang="ja-JP" altLang="en-US"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：相性の良いクリエカラーを選択</a:t>
            </a:r>
            <a:endParaRPr kumimoji="1" lang="en-US" altLang="ja-JP"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→ブラック</a:t>
            </a:r>
            <a:r>
              <a:rPr kumimoji="1" lang="en-US" altLang="ja-JP"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ホワイトのシンプルも</a:t>
            </a:r>
            <a:r>
              <a:rPr kumimoji="1" lang="en-US" altLang="ja-JP"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OK</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・玄関ドア ハンドルがブラック</a:t>
            </a:r>
            <a:endParaRPr kumimoji="1" lang="en-US" altLang="ja-JP"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FS</a:t>
            </a:r>
            <a:r>
              <a:rPr kumimoji="1" lang="ja-JP" altLang="en-US"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ポスト：ブラックを選択</a:t>
            </a:r>
            <a:endParaRPr kumimoji="1" lang="en-US" altLang="ja-JP"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1" name="テキスト ボックス 30">
            <a:extLst>
              <a:ext uri="{FF2B5EF4-FFF2-40B4-BE49-F238E27FC236}">
                <a16:creationId xmlns:a16="http://schemas.microsoft.com/office/drawing/2014/main" id="{136A5794-AD88-4F3A-BFED-F9496E0C9D2F}"/>
              </a:ext>
            </a:extLst>
          </p:cNvPr>
          <p:cNvSpPr txBox="1"/>
          <p:nvPr/>
        </p:nvSpPr>
        <p:spPr>
          <a:xfrm>
            <a:off x="7976407" y="2500721"/>
            <a:ext cx="1791472" cy="373115"/>
          </a:xfrm>
          <a:prstGeom prst="rect">
            <a:avLst/>
          </a:prstGeom>
          <a:noFill/>
        </p:spPr>
        <p:txBody>
          <a:bodyPr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1600" b="0" i="0" u="none" strike="noStrike" kern="1200" cap="none" spc="12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機能門柱</a:t>
            </a:r>
            <a:r>
              <a:rPr kumimoji="1" lang="en-US" altLang="ja-JP" sz="1600" b="0" i="0" u="none" strike="noStrike" kern="1200" cap="none" spc="12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FS</a:t>
            </a:r>
            <a:endParaRPr kumimoji="1" lang="ja-JP" altLang="en-US" sz="1600" b="0" i="0" u="none" strike="noStrike" kern="1200" cap="none" spc="12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3" name="テキスト ボックス 42">
            <a:extLst>
              <a:ext uri="{FF2B5EF4-FFF2-40B4-BE49-F238E27FC236}">
                <a16:creationId xmlns:a16="http://schemas.microsoft.com/office/drawing/2014/main" id="{28CBB662-BFF6-437E-8619-0C4DE2609408}"/>
              </a:ext>
            </a:extLst>
          </p:cNvPr>
          <p:cNvSpPr txBox="1"/>
          <p:nvPr/>
        </p:nvSpPr>
        <p:spPr>
          <a:xfrm>
            <a:off x="468701" y="6105868"/>
            <a:ext cx="4078587" cy="452432"/>
          </a:xfrm>
          <a:prstGeom prst="rect">
            <a:avLst/>
          </a:prstGeom>
          <a:noFill/>
        </p:spPr>
        <p:txBody>
          <a:bodyPr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1" lang="en-US" altLang="ja-JP" sz="1800" b="0" i="0" u="none" strike="noStrike" kern="1200" cap="none" spc="12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FS</a:t>
            </a:r>
            <a:r>
              <a:rPr kumimoji="1" lang="ja-JP" altLang="en-US" sz="1800" b="0" i="0" u="none" strike="noStrike" kern="1200" cap="none" spc="12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800" b="0" i="0" u="none" strike="noStrike" kern="1200" cap="none" spc="12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\126,000</a:t>
            </a:r>
            <a:r>
              <a:rPr kumimoji="1" lang="ja-JP" altLang="en-US" sz="1400" b="0" i="0" u="none" strike="noStrike" kern="1200" cap="none" spc="12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400" b="0" i="0" u="none" strike="noStrike" kern="1200" cap="none" spc="12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IH</a:t>
            </a:r>
            <a:r>
              <a:rPr kumimoji="1" lang="ja-JP" altLang="en-US" sz="1400" b="0" i="0" u="none" strike="noStrike" kern="1200" cap="none" spc="12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・サイン・照明除く）</a:t>
            </a:r>
          </a:p>
        </p:txBody>
      </p:sp>
      <p:pic>
        <p:nvPicPr>
          <p:cNvPr id="9" name="図 8">
            <a:extLst>
              <a:ext uri="{FF2B5EF4-FFF2-40B4-BE49-F238E27FC236}">
                <a16:creationId xmlns:a16="http://schemas.microsoft.com/office/drawing/2014/main" id="{DFE78C46-E03F-4CCA-BCB7-627935777B0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5521" y="802348"/>
            <a:ext cx="5074920" cy="5303520"/>
          </a:xfrm>
          <a:prstGeom prst="rect">
            <a:avLst/>
          </a:prstGeom>
        </p:spPr>
      </p:pic>
      <p:pic>
        <p:nvPicPr>
          <p:cNvPr id="16" name="図 15">
            <a:extLst>
              <a:ext uri="{FF2B5EF4-FFF2-40B4-BE49-F238E27FC236}">
                <a16:creationId xmlns:a16="http://schemas.microsoft.com/office/drawing/2014/main" id="{F2895B2B-0C0E-4825-AC7A-567EB23EFEB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57665" y="1950344"/>
            <a:ext cx="1303020" cy="3177540"/>
          </a:xfrm>
          <a:prstGeom prst="rect">
            <a:avLst/>
          </a:prstGeom>
        </p:spPr>
      </p:pic>
      <p:sp>
        <p:nvSpPr>
          <p:cNvPr id="24" name="テキスト ボックス 23">
            <a:extLst>
              <a:ext uri="{FF2B5EF4-FFF2-40B4-BE49-F238E27FC236}">
                <a16:creationId xmlns:a16="http://schemas.microsoft.com/office/drawing/2014/main" id="{4A772945-90EC-4072-940E-9B7C7C8865F0}"/>
              </a:ext>
            </a:extLst>
          </p:cNvPr>
          <p:cNvSpPr txBox="1"/>
          <p:nvPr/>
        </p:nvSpPr>
        <p:spPr>
          <a:xfrm>
            <a:off x="7853570" y="4961137"/>
            <a:ext cx="85151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\126,000</a:t>
            </a:r>
            <a:endParaRPr kumimoji="1" lang="ja-JP" altLang="en-US"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テキスト ボックス 24">
            <a:extLst>
              <a:ext uri="{FF2B5EF4-FFF2-40B4-BE49-F238E27FC236}">
                <a16:creationId xmlns:a16="http://schemas.microsoft.com/office/drawing/2014/main" id="{1D104E9C-31BB-4E22-95F8-2CC5CABBD4DA}"/>
              </a:ext>
            </a:extLst>
          </p:cNvPr>
          <p:cNvSpPr txBox="1"/>
          <p:nvPr/>
        </p:nvSpPr>
        <p:spPr>
          <a:xfrm>
            <a:off x="8703633" y="4961137"/>
            <a:ext cx="85151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\140,000</a:t>
            </a:r>
            <a:endParaRPr kumimoji="1" lang="ja-JP" altLang="en-US"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テキスト ボックス 32">
            <a:extLst>
              <a:ext uri="{FF2B5EF4-FFF2-40B4-BE49-F238E27FC236}">
                <a16:creationId xmlns:a16="http://schemas.microsoft.com/office/drawing/2014/main" id="{9D8C3555-FC8F-492E-8ECF-193E3047FE1F}"/>
              </a:ext>
            </a:extLst>
          </p:cNvPr>
          <p:cNvSpPr txBox="1"/>
          <p:nvPr/>
        </p:nvSpPr>
        <p:spPr>
          <a:xfrm>
            <a:off x="9542041" y="4961137"/>
            <a:ext cx="85151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\164,000</a:t>
            </a:r>
            <a:endParaRPr kumimoji="1" lang="ja-JP" altLang="en-US"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テキスト ボックス 34">
            <a:extLst>
              <a:ext uri="{FF2B5EF4-FFF2-40B4-BE49-F238E27FC236}">
                <a16:creationId xmlns:a16="http://schemas.microsoft.com/office/drawing/2014/main" id="{19476E84-294E-4C62-9B5B-6D2DB4295F81}"/>
              </a:ext>
            </a:extLst>
          </p:cNvPr>
          <p:cNvSpPr txBox="1"/>
          <p:nvPr/>
        </p:nvSpPr>
        <p:spPr>
          <a:xfrm>
            <a:off x="10398281" y="4961137"/>
            <a:ext cx="85151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\140,000</a:t>
            </a:r>
            <a:endParaRPr kumimoji="1" lang="ja-JP" altLang="en-US"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pic>
        <p:nvPicPr>
          <p:cNvPr id="36" name="図 6" descr="アプリケーション が含まれている画像&#10;&#10;説明は自動で生成されたものです">
            <a:extLst>
              <a:ext uri="{FF2B5EF4-FFF2-40B4-BE49-F238E27FC236}">
                <a16:creationId xmlns:a16="http://schemas.microsoft.com/office/drawing/2014/main" id="{F12E5D05-609A-4505-8562-2772AF79348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058133" y="2996242"/>
            <a:ext cx="605887" cy="1943819"/>
          </a:xfrm>
          <a:prstGeom prst="rect">
            <a:avLst/>
          </a:prstGeom>
        </p:spPr>
      </p:pic>
      <p:pic>
        <p:nvPicPr>
          <p:cNvPr id="37" name="図 6" descr="モニター画面に映る文字&#10;&#10;説明は自動で生成されたものです">
            <a:extLst>
              <a:ext uri="{FF2B5EF4-FFF2-40B4-BE49-F238E27FC236}">
                <a16:creationId xmlns:a16="http://schemas.microsoft.com/office/drawing/2014/main" id="{09AD41D8-7F42-43DC-8E4F-6727046C16F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872143" y="2996242"/>
            <a:ext cx="627811" cy="1943819"/>
          </a:xfrm>
          <a:prstGeom prst="rect">
            <a:avLst/>
          </a:prstGeom>
        </p:spPr>
      </p:pic>
      <p:pic>
        <p:nvPicPr>
          <p:cNvPr id="38" name="図 7" descr="モニター, 屋内, テレビ, 木製 が含まれている画像&#10;&#10;説明は自動で生成されたものです">
            <a:extLst>
              <a:ext uri="{FF2B5EF4-FFF2-40B4-BE49-F238E27FC236}">
                <a16:creationId xmlns:a16="http://schemas.microsoft.com/office/drawing/2014/main" id="{6FE0CAE1-2C47-4978-BAC0-A4761B5C3AE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704940" y="3010618"/>
            <a:ext cx="601838" cy="1943819"/>
          </a:xfrm>
          <a:prstGeom prst="rect">
            <a:avLst/>
          </a:prstGeom>
        </p:spPr>
      </p:pic>
      <p:sp>
        <p:nvSpPr>
          <p:cNvPr id="39" name="テキスト ボックス 38">
            <a:extLst>
              <a:ext uri="{FF2B5EF4-FFF2-40B4-BE49-F238E27FC236}">
                <a16:creationId xmlns:a16="http://schemas.microsoft.com/office/drawing/2014/main" id="{8E61203C-B7FC-42E2-AF13-23F2716F6E99}"/>
              </a:ext>
            </a:extLst>
          </p:cNvPr>
          <p:cNvSpPr txBox="1"/>
          <p:nvPr/>
        </p:nvSpPr>
        <p:spPr>
          <a:xfrm>
            <a:off x="11201967" y="4961137"/>
            <a:ext cx="85151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\118,000</a:t>
            </a:r>
            <a:endParaRPr kumimoji="1" lang="ja-JP" altLang="en-US"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pic>
        <p:nvPicPr>
          <p:cNvPr id="40" name="図 7" descr="屋内, 座る, 窓, テーブル が含まれている画像&#10;&#10;説明は自動で生成されたものです">
            <a:extLst>
              <a:ext uri="{FF2B5EF4-FFF2-40B4-BE49-F238E27FC236}">
                <a16:creationId xmlns:a16="http://schemas.microsoft.com/office/drawing/2014/main" id="{5B896AF4-3F01-4095-AB3B-909B7D3F78F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526653" y="3010799"/>
            <a:ext cx="690563" cy="1947863"/>
          </a:xfrm>
          <a:prstGeom prst="rect">
            <a:avLst/>
          </a:prstGeom>
        </p:spPr>
      </p:pic>
      <p:pic>
        <p:nvPicPr>
          <p:cNvPr id="41" name="図 8" descr="四角形 が含まれている画像&#10;&#10;説明は自動で生成されたものです">
            <a:extLst>
              <a:ext uri="{FF2B5EF4-FFF2-40B4-BE49-F238E27FC236}">
                <a16:creationId xmlns:a16="http://schemas.microsoft.com/office/drawing/2014/main" id="{BEDC01CA-8C7F-48B4-B9A2-4FE72ABA9B61}"/>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1325674" y="3000375"/>
            <a:ext cx="608702" cy="1943100"/>
          </a:xfrm>
          <a:prstGeom prst="rect">
            <a:avLst/>
          </a:prstGeom>
        </p:spPr>
      </p:pic>
    </p:spTree>
    <p:extLst>
      <p:ext uri="{BB962C8B-B14F-4D97-AF65-F5344CB8AC3E}">
        <p14:creationId xmlns:p14="http://schemas.microsoft.com/office/powerpoint/2010/main" val="38557800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6D038A0B-6D74-459C-BFBD-F8982A38EBCD}"/>
              </a:ext>
            </a:extLst>
          </p:cNvPr>
          <p:cNvSpPr txBox="1"/>
          <p:nvPr/>
        </p:nvSpPr>
        <p:spPr>
          <a:xfrm>
            <a:off x="322141" y="159881"/>
            <a:ext cx="11547718" cy="408189"/>
          </a:xfrm>
          <a:prstGeom prst="rect">
            <a:avLst/>
          </a:prstGeom>
          <a:noFill/>
        </p:spPr>
        <p:txBody>
          <a:bodyPr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1" lang="en-US" altLang="ja-JP" sz="1800" b="1"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【MINIMAL</a:t>
            </a:r>
            <a:r>
              <a:rPr kumimoji="1" lang="ja-JP" altLang="en-US" sz="1800" b="1"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 </a:t>
            </a:r>
            <a:r>
              <a:rPr kumimoji="1" lang="en-US" altLang="ja-JP" sz="1800" b="1"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STYLE】</a:t>
            </a:r>
            <a:r>
              <a:rPr kumimoji="1" lang="ja-JP" altLang="en-US" sz="1800" b="1"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 玄関ドア：トリノパイン</a:t>
            </a:r>
            <a:r>
              <a:rPr kumimoji="1" lang="en-US" altLang="ja-JP" sz="1800" b="1"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 </a:t>
            </a:r>
            <a:endParaRPr kumimoji="1" lang="ja-JP" altLang="en-US" sz="1800" b="1"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endParaRPr>
          </a:p>
        </p:txBody>
      </p:sp>
      <p:cxnSp>
        <p:nvCxnSpPr>
          <p:cNvPr id="14" name="直線コネクタ 13">
            <a:extLst>
              <a:ext uri="{FF2B5EF4-FFF2-40B4-BE49-F238E27FC236}">
                <a16:creationId xmlns:a16="http://schemas.microsoft.com/office/drawing/2014/main" id="{13988024-D7BE-457F-A2FD-D9D3442CFB48}"/>
              </a:ext>
            </a:extLst>
          </p:cNvPr>
          <p:cNvCxnSpPr>
            <a:cxnSpLocks/>
          </p:cNvCxnSpPr>
          <p:nvPr/>
        </p:nvCxnSpPr>
        <p:spPr>
          <a:xfrm flipV="1">
            <a:off x="207755" y="551956"/>
            <a:ext cx="11837375" cy="4591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7" name="テキスト ボックス 16">
            <a:extLst>
              <a:ext uri="{FF2B5EF4-FFF2-40B4-BE49-F238E27FC236}">
                <a16:creationId xmlns:a16="http://schemas.microsoft.com/office/drawing/2014/main" id="{B7A83EFA-BB0A-4E8F-951B-D62C0978AACB}"/>
              </a:ext>
            </a:extLst>
          </p:cNvPr>
          <p:cNvSpPr txBox="1"/>
          <p:nvPr/>
        </p:nvSpPr>
        <p:spPr>
          <a:xfrm>
            <a:off x="6142371" y="989941"/>
            <a:ext cx="1791472" cy="408189"/>
          </a:xfrm>
          <a:prstGeom prst="rect">
            <a:avLst/>
          </a:prstGeom>
          <a:noFill/>
        </p:spPr>
        <p:txBody>
          <a:bodyPr wrap="square" rtlCol="0">
            <a:spAutoFit/>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1" lang="ja-JP" altLang="en-US" sz="1800" b="0" i="0" u="none" strike="noStrike" kern="1200" cap="none" spc="12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ジエスタ</a:t>
            </a:r>
            <a:r>
              <a:rPr kumimoji="1" lang="en-US" altLang="ja-JP" sz="1800" b="0" i="0" u="none" strike="noStrike" kern="1200" cap="none" spc="12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2 M26</a:t>
            </a:r>
            <a:endParaRPr kumimoji="1" lang="ja-JP" altLang="en-US" sz="1800" b="0" i="0" u="none" strike="noStrike" kern="1200" cap="none" spc="12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9" name="正方形/長方形 18">
            <a:extLst>
              <a:ext uri="{FF2B5EF4-FFF2-40B4-BE49-F238E27FC236}">
                <a16:creationId xmlns:a16="http://schemas.microsoft.com/office/drawing/2014/main" id="{44BC2C16-5FA0-42CF-B1A0-9E339E0DF217}"/>
              </a:ext>
            </a:extLst>
          </p:cNvPr>
          <p:cNvSpPr/>
          <p:nvPr/>
        </p:nvSpPr>
        <p:spPr>
          <a:xfrm>
            <a:off x="5521805" y="5476741"/>
            <a:ext cx="2838204"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600" b="0" i="0" u="none" strike="noStrike" kern="1200" cap="none" spc="0" normalizeH="0" baseline="0" noProof="0">
                <a:ln>
                  <a:noFill/>
                </a:ln>
                <a:solidFill>
                  <a:prstClr val="black"/>
                </a:solidFill>
                <a:effectLst/>
                <a:uLnTx/>
                <a:uFillTx/>
                <a:latin typeface="Meiryo UI"/>
                <a:ea typeface="Meiryo UI"/>
                <a:cs typeface="+mn-cs"/>
              </a:rPr>
              <a:t>シンプルな1列スリットデザイン。</a:t>
            </a:r>
            <a:endParaRPr kumimoji="1" lang="en-US" altLang="ja-JP" sz="16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600" b="0" i="0" u="none" strike="noStrike" kern="1200" cap="none" spc="0" normalizeH="0" baseline="0" noProof="0">
                <a:ln>
                  <a:noFill/>
                </a:ln>
                <a:solidFill>
                  <a:prstClr val="black"/>
                </a:solidFill>
                <a:effectLst/>
                <a:uLnTx/>
                <a:uFillTx/>
                <a:latin typeface="Meiryo UI"/>
                <a:ea typeface="Meiryo UI"/>
                <a:cs typeface="+mn-cs"/>
              </a:rPr>
              <a:t>モダン～ナチュラルに合わせやすいデザイン。</a:t>
            </a:r>
            <a:endParaRPr kumimoji="1" lang="en-US" altLang="ja-JP" sz="16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20" name="テキスト ボックス 19">
            <a:extLst>
              <a:ext uri="{FF2B5EF4-FFF2-40B4-BE49-F238E27FC236}">
                <a16:creationId xmlns:a16="http://schemas.microsoft.com/office/drawing/2014/main" id="{1D5A327F-F785-4C8E-AE6A-E937082A587E}"/>
              </a:ext>
            </a:extLst>
          </p:cNvPr>
          <p:cNvSpPr txBox="1"/>
          <p:nvPr/>
        </p:nvSpPr>
        <p:spPr>
          <a:xfrm>
            <a:off x="6142371" y="1334714"/>
            <a:ext cx="1791472" cy="408189"/>
          </a:xfrm>
          <a:prstGeom prst="rect">
            <a:avLst/>
          </a:prstGeom>
          <a:noFill/>
        </p:spPr>
        <p:txBody>
          <a:bodyPr wrap="square" rtlCol="0">
            <a:spAutoFit/>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1" lang="ja-JP" altLang="en-US" sz="1800" b="0" i="0" u="none" strike="noStrike" kern="1200" cap="none" spc="12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トリノパイン</a:t>
            </a:r>
          </a:p>
        </p:txBody>
      </p:sp>
      <p:sp>
        <p:nvSpPr>
          <p:cNvPr id="23" name="正方形/長方形 22">
            <a:extLst>
              <a:ext uri="{FF2B5EF4-FFF2-40B4-BE49-F238E27FC236}">
                <a16:creationId xmlns:a16="http://schemas.microsoft.com/office/drawing/2014/main" id="{DA62E5FB-7B0A-437F-8736-F84BDC66144D}"/>
              </a:ext>
            </a:extLst>
          </p:cNvPr>
          <p:cNvSpPr/>
          <p:nvPr/>
        </p:nvSpPr>
        <p:spPr>
          <a:xfrm>
            <a:off x="8335098" y="5333259"/>
            <a:ext cx="3856901" cy="132343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・玄関ドア トリノパオイン</a:t>
            </a:r>
            <a:endParaRPr kumimoji="1" lang="en-US" altLang="ja-JP"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FS</a:t>
            </a:r>
            <a:r>
              <a:rPr kumimoji="1" lang="ja-JP" altLang="en-US"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：相性の良いラスティックオークを選択</a:t>
            </a:r>
            <a:endParaRPr kumimoji="1" lang="en-US" altLang="ja-JP"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→ブラック</a:t>
            </a:r>
            <a:r>
              <a:rPr kumimoji="1" lang="en-US" altLang="ja-JP"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ホワイトのシンプルも</a:t>
            </a:r>
            <a:r>
              <a:rPr kumimoji="1" lang="en-US" altLang="ja-JP"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OK</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・玄関ドア ハンドルがブラック</a:t>
            </a:r>
            <a:endParaRPr kumimoji="1" lang="en-US" altLang="ja-JP"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FS</a:t>
            </a:r>
            <a:r>
              <a:rPr kumimoji="1" lang="ja-JP" altLang="en-US"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ポスト：ブラックを選択</a:t>
            </a:r>
            <a:endParaRPr kumimoji="1" lang="en-US" altLang="ja-JP"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4" name="テキスト ボックス 23">
            <a:extLst>
              <a:ext uri="{FF2B5EF4-FFF2-40B4-BE49-F238E27FC236}">
                <a16:creationId xmlns:a16="http://schemas.microsoft.com/office/drawing/2014/main" id="{4C81EBDC-5435-4B07-A903-F44ADB57F306}"/>
              </a:ext>
            </a:extLst>
          </p:cNvPr>
          <p:cNvSpPr txBox="1"/>
          <p:nvPr/>
        </p:nvSpPr>
        <p:spPr>
          <a:xfrm>
            <a:off x="7825688" y="2595320"/>
            <a:ext cx="1791472" cy="373115"/>
          </a:xfrm>
          <a:prstGeom prst="rect">
            <a:avLst/>
          </a:prstGeom>
          <a:noFill/>
        </p:spPr>
        <p:txBody>
          <a:bodyPr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1600" b="0" i="0" u="none" strike="noStrike" kern="1200" cap="none" spc="12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機能門柱</a:t>
            </a:r>
            <a:r>
              <a:rPr kumimoji="1" lang="en-US" altLang="ja-JP" sz="1600" b="0" i="0" u="none" strike="noStrike" kern="1200" cap="none" spc="12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FS</a:t>
            </a:r>
            <a:endParaRPr kumimoji="1" lang="ja-JP" altLang="en-US" sz="1600" b="0" i="0" u="none" strike="noStrike" kern="1200" cap="none" spc="12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7" name="テキスト ボックス 36">
            <a:extLst>
              <a:ext uri="{FF2B5EF4-FFF2-40B4-BE49-F238E27FC236}">
                <a16:creationId xmlns:a16="http://schemas.microsoft.com/office/drawing/2014/main" id="{41BB255A-6E1A-43EA-8D4D-38F6858F0BF7}"/>
              </a:ext>
            </a:extLst>
          </p:cNvPr>
          <p:cNvSpPr txBox="1"/>
          <p:nvPr/>
        </p:nvSpPr>
        <p:spPr>
          <a:xfrm>
            <a:off x="432074" y="6210024"/>
            <a:ext cx="4078587" cy="408189"/>
          </a:xfrm>
          <a:prstGeom prst="rect">
            <a:avLst/>
          </a:prstGeom>
          <a:noFill/>
        </p:spPr>
        <p:txBody>
          <a:bodyPr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1" lang="en-US" altLang="ja-JP" sz="1800" b="0" i="0" u="none" strike="noStrike" kern="1200" cap="none" spc="12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FS</a:t>
            </a:r>
            <a:r>
              <a:rPr kumimoji="1" lang="ja-JP" altLang="en-US" sz="1800" b="0" i="0" u="none" strike="noStrike" kern="1200" cap="none" spc="12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800" b="0" i="0" u="none" strike="noStrike" kern="1200" cap="none" spc="12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\164,000</a:t>
            </a:r>
            <a:r>
              <a:rPr kumimoji="1" lang="ja-JP" altLang="en-US" sz="1400" b="0" i="0" u="none" strike="noStrike" kern="1200" cap="none" spc="12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400" b="0" i="0" u="none" strike="noStrike" kern="1200" cap="none" spc="12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IH</a:t>
            </a:r>
            <a:r>
              <a:rPr kumimoji="1" lang="ja-JP" altLang="en-US" sz="1400" b="0" i="0" u="none" strike="noStrike" kern="1200" cap="none" spc="12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・サイン・照明除く）</a:t>
            </a:r>
          </a:p>
        </p:txBody>
      </p:sp>
      <p:pic>
        <p:nvPicPr>
          <p:cNvPr id="9" name="図 8">
            <a:extLst>
              <a:ext uri="{FF2B5EF4-FFF2-40B4-BE49-F238E27FC236}">
                <a16:creationId xmlns:a16="http://schemas.microsoft.com/office/drawing/2014/main" id="{B1292AB9-CE22-4784-A9EB-007DFAD91D4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70246" y="757719"/>
            <a:ext cx="5181600" cy="5387340"/>
          </a:xfrm>
          <a:prstGeom prst="rect">
            <a:avLst/>
          </a:prstGeom>
        </p:spPr>
      </p:pic>
      <p:pic>
        <p:nvPicPr>
          <p:cNvPr id="10" name="図 9">
            <a:extLst>
              <a:ext uri="{FF2B5EF4-FFF2-40B4-BE49-F238E27FC236}">
                <a16:creationId xmlns:a16="http://schemas.microsoft.com/office/drawing/2014/main" id="{C884A4A4-6370-403B-AB8B-32D2CB37D5B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69554" y="1950344"/>
            <a:ext cx="1310640" cy="3177540"/>
          </a:xfrm>
          <a:prstGeom prst="rect">
            <a:avLst/>
          </a:prstGeom>
        </p:spPr>
      </p:pic>
      <p:sp>
        <p:nvSpPr>
          <p:cNvPr id="26" name="テキスト ボックス 25">
            <a:extLst>
              <a:ext uri="{FF2B5EF4-FFF2-40B4-BE49-F238E27FC236}">
                <a16:creationId xmlns:a16="http://schemas.microsoft.com/office/drawing/2014/main" id="{EBEC3E6B-F09F-4077-B65B-E5E49EB436F8}"/>
              </a:ext>
            </a:extLst>
          </p:cNvPr>
          <p:cNvSpPr txBox="1"/>
          <p:nvPr/>
        </p:nvSpPr>
        <p:spPr>
          <a:xfrm>
            <a:off x="8596351" y="5025482"/>
            <a:ext cx="85151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\140,000</a:t>
            </a:r>
            <a:endParaRPr kumimoji="1" lang="ja-JP" altLang="en-US"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テキスト ボックス 26">
            <a:extLst>
              <a:ext uri="{FF2B5EF4-FFF2-40B4-BE49-F238E27FC236}">
                <a16:creationId xmlns:a16="http://schemas.microsoft.com/office/drawing/2014/main" id="{B1037E99-8B41-4FCA-9E43-F0FD248F5C46}"/>
              </a:ext>
            </a:extLst>
          </p:cNvPr>
          <p:cNvSpPr txBox="1"/>
          <p:nvPr/>
        </p:nvSpPr>
        <p:spPr>
          <a:xfrm>
            <a:off x="9399849" y="5025482"/>
            <a:ext cx="85151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\164,000</a:t>
            </a:r>
            <a:endParaRPr kumimoji="1" lang="ja-JP" altLang="en-US"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テキスト ボックス 30">
            <a:extLst>
              <a:ext uri="{FF2B5EF4-FFF2-40B4-BE49-F238E27FC236}">
                <a16:creationId xmlns:a16="http://schemas.microsoft.com/office/drawing/2014/main" id="{6E389D56-8E3A-49CC-A6DD-24F8B7DE6FEA}"/>
              </a:ext>
            </a:extLst>
          </p:cNvPr>
          <p:cNvSpPr txBox="1"/>
          <p:nvPr/>
        </p:nvSpPr>
        <p:spPr>
          <a:xfrm>
            <a:off x="10230061" y="5025482"/>
            <a:ext cx="85151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\164,000</a:t>
            </a:r>
            <a:endParaRPr kumimoji="1" lang="ja-JP" altLang="en-US"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テキスト ボックス 31">
            <a:extLst>
              <a:ext uri="{FF2B5EF4-FFF2-40B4-BE49-F238E27FC236}">
                <a16:creationId xmlns:a16="http://schemas.microsoft.com/office/drawing/2014/main" id="{6E6D7F56-86E7-4FDB-AF04-B87741F39AF1}"/>
              </a:ext>
            </a:extLst>
          </p:cNvPr>
          <p:cNvSpPr txBox="1"/>
          <p:nvPr/>
        </p:nvSpPr>
        <p:spPr>
          <a:xfrm>
            <a:off x="11043598" y="5025482"/>
            <a:ext cx="85151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\140,000</a:t>
            </a:r>
            <a:endParaRPr kumimoji="1" lang="ja-JP" altLang="en-US"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テキスト ボックス 32">
            <a:extLst>
              <a:ext uri="{FF2B5EF4-FFF2-40B4-BE49-F238E27FC236}">
                <a16:creationId xmlns:a16="http://schemas.microsoft.com/office/drawing/2014/main" id="{42E42B08-2069-4A00-9E30-F18B33EA5E06}"/>
              </a:ext>
            </a:extLst>
          </p:cNvPr>
          <p:cNvSpPr txBox="1"/>
          <p:nvPr/>
        </p:nvSpPr>
        <p:spPr>
          <a:xfrm>
            <a:off x="7807372" y="5025482"/>
            <a:ext cx="85151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\126,000</a:t>
            </a:r>
            <a:endParaRPr kumimoji="1" lang="ja-JP" altLang="en-US"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pic>
        <p:nvPicPr>
          <p:cNvPr id="34" name="図 3" descr="モニター, テレビ, コンピュータ, 食品 が含まれている画像&#10;&#10;説明は自動で生成されたものです">
            <a:extLst>
              <a:ext uri="{FF2B5EF4-FFF2-40B4-BE49-F238E27FC236}">
                <a16:creationId xmlns:a16="http://schemas.microsoft.com/office/drawing/2014/main" id="{5A6FC08A-4CDE-44F4-9F00-C381483F89C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909188" y="3111261"/>
            <a:ext cx="629322" cy="1943819"/>
          </a:xfrm>
          <a:prstGeom prst="rect">
            <a:avLst/>
          </a:prstGeom>
        </p:spPr>
      </p:pic>
      <p:pic>
        <p:nvPicPr>
          <p:cNvPr id="35" name="図 4" descr="モニター, テレビ, 画面, 座る が含まれている画像&#10;&#10;説明は自動で生成されたものです">
            <a:extLst>
              <a:ext uri="{FF2B5EF4-FFF2-40B4-BE49-F238E27FC236}">
                <a16:creationId xmlns:a16="http://schemas.microsoft.com/office/drawing/2014/main" id="{D92F6E10-75D6-43A2-8E12-BCC0CFD0669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730088" y="3082506"/>
            <a:ext cx="626542" cy="1943819"/>
          </a:xfrm>
          <a:prstGeom prst="rect">
            <a:avLst/>
          </a:prstGeom>
        </p:spPr>
      </p:pic>
      <p:pic>
        <p:nvPicPr>
          <p:cNvPr id="36" name="図 6" descr="木製, モニター, 座る, テレビ が含まれている画像&#10;&#10;説明は自動で生成されたものです">
            <a:extLst>
              <a:ext uri="{FF2B5EF4-FFF2-40B4-BE49-F238E27FC236}">
                <a16:creationId xmlns:a16="http://schemas.microsoft.com/office/drawing/2014/main" id="{9DF14F63-7725-46F0-BDE7-D34B883118C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545547" y="3082506"/>
            <a:ext cx="634642" cy="1943819"/>
          </a:xfrm>
          <a:prstGeom prst="rect">
            <a:avLst/>
          </a:prstGeom>
        </p:spPr>
      </p:pic>
      <p:pic>
        <p:nvPicPr>
          <p:cNvPr id="38" name="図 7" descr="座る, 建物, テレビ, モニター が含まれている画像&#10;&#10;説明は自動で生成されたものです">
            <a:extLst>
              <a:ext uri="{FF2B5EF4-FFF2-40B4-BE49-F238E27FC236}">
                <a16:creationId xmlns:a16="http://schemas.microsoft.com/office/drawing/2014/main" id="{86FA45FB-267D-4698-B23A-6243487F22E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379434" y="3068128"/>
            <a:ext cx="634642" cy="1943819"/>
          </a:xfrm>
          <a:prstGeom prst="rect">
            <a:avLst/>
          </a:prstGeom>
        </p:spPr>
      </p:pic>
      <p:pic>
        <p:nvPicPr>
          <p:cNvPr id="39" name="図 38" descr="屋内, 座る, 窓, テーブル が含まれている画像&#10;&#10;説明は自動で生成されたものです">
            <a:extLst>
              <a:ext uri="{FF2B5EF4-FFF2-40B4-BE49-F238E27FC236}">
                <a16:creationId xmlns:a16="http://schemas.microsoft.com/office/drawing/2014/main" id="{BB9530DF-AE58-4DA3-B8CE-6C6F30514855}"/>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1174353" y="3067949"/>
            <a:ext cx="690563" cy="1947863"/>
          </a:xfrm>
          <a:prstGeom prst="rect">
            <a:avLst/>
          </a:prstGeom>
        </p:spPr>
      </p:pic>
    </p:spTree>
    <p:extLst>
      <p:ext uri="{BB962C8B-B14F-4D97-AF65-F5344CB8AC3E}">
        <p14:creationId xmlns:p14="http://schemas.microsoft.com/office/powerpoint/2010/main" val="11453391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6D038A0B-6D74-459C-BFBD-F8982A38EBCD}"/>
              </a:ext>
            </a:extLst>
          </p:cNvPr>
          <p:cNvSpPr txBox="1"/>
          <p:nvPr/>
        </p:nvSpPr>
        <p:spPr>
          <a:xfrm>
            <a:off x="322141" y="159881"/>
            <a:ext cx="11547718" cy="408189"/>
          </a:xfrm>
          <a:prstGeom prst="rect">
            <a:avLst/>
          </a:prstGeom>
          <a:noFill/>
        </p:spPr>
        <p:txBody>
          <a:bodyPr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1" lang="en-US" altLang="ja-JP" sz="1800" b="1"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【MINIMAL</a:t>
            </a:r>
            <a:r>
              <a:rPr kumimoji="1" lang="ja-JP" altLang="en-US" sz="1800" b="1"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 </a:t>
            </a:r>
            <a:r>
              <a:rPr kumimoji="1" lang="en-US" altLang="ja-JP" sz="1800" b="1"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STYLE】</a:t>
            </a:r>
            <a:r>
              <a:rPr kumimoji="1" lang="ja-JP" altLang="en-US" sz="1800" b="1"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 玄関ドア：ラスティックオーク</a:t>
            </a:r>
            <a:r>
              <a:rPr kumimoji="1" lang="en-US" altLang="ja-JP" sz="1800" b="1"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 </a:t>
            </a:r>
            <a:endParaRPr kumimoji="1" lang="ja-JP" altLang="en-US" sz="1800" b="1"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endParaRPr>
          </a:p>
        </p:txBody>
      </p:sp>
      <p:cxnSp>
        <p:nvCxnSpPr>
          <p:cNvPr id="14" name="直線コネクタ 13">
            <a:extLst>
              <a:ext uri="{FF2B5EF4-FFF2-40B4-BE49-F238E27FC236}">
                <a16:creationId xmlns:a16="http://schemas.microsoft.com/office/drawing/2014/main" id="{13988024-D7BE-457F-A2FD-D9D3442CFB48}"/>
              </a:ext>
            </a:extLst>
          </p:cNvPr>
          <p:cNvCxnSpPr>
            <a:cxnSpLocks/>
          </p:cNvCxnSpPr>
          <p:nvPr/>
        </p:nvCxnSpPr>
        <p:spPr>
          <a:xfrm flipV="1">
            <a:off x="207755" y="551956"/>
            <a:ext cx="11837375" cy="4591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2" name="テキスト ボックス 21">
            <a:extLst>
              <a:ext uri="{FF2B5EF4-FFF2-40B4-BE49-F238E27FC236}">
                <a16:creationId xmlns:a16="http://schemas.microsoft.com/office/drawing/2014/main" id="{96409640-4BC5-486A-85AA-799E3358B385}"/>
              </a:ext>
            </a:extLst>
          </p:cNvPr>
          <p:cNvSpPr txBox="1"/>
          <p:nvPr/>
        </p:nvSpPr>
        <p:spPr>
          <a:xfrm>
            <a:off x="6022098" y="960145"/>
            <a:ext cx="1791472" cy="408189"/>
          </a:xfrm>
          <a:prstGeom prst="rect">
            <a:avLst/>
          </a:prstGeom>
          <a:noFill/>
        </p:spPr>
        <p:txBody>
          <a:bodyPr wrap="square" rtlCol="0">
            <a:spAutoFit/>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1" lang="ja-JP" altLang="en-US" sz="1800" b="0" i="0" u="none" strike="noStrike" kern="1200" cap="none" spc="12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ジエスタ</a:t>
            </a:r>
            <a:r>
              <a:rPr kumimoji="1" lang="en-US" altLang="ja-JP" sz="1800" b="0" i="0" u="none" strike="noStrike" kern="1200" cap="none" spc="12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2 M31</a:t>
            </a:r>
            <a:endParaRPr kumimoji="1" lang="ja-JP" altLang="en-US" sz="1800" b="0" i="0" u="none" strike="noStrike" kern="1200" cap="none" spc="12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7" name="正方形/長方形 26">
            <a:extLst>
              <a:ext uri="{FF2B5EF4-FFF2-40B4-BE49-F238E27FC236}">
                <a16:creationId xmlns:a16="http://schemas.microsoft.com/office/drawing/2014/main" id="{9CF404CB-D494-4A5A-A02A-DF21BB352721}"/>
              </a:ext>
            </a:extLst>
          </p:cNvPr>
          <p:cNvSpPr/>
          <p:nvPr/>
        </p:nvSpPr>
        <p:spPr>
          <a:xfrm>
            <a:off x="5420278" y="5446945"/>
            <a:ext cx="2838204" cy="107721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600" b="0" i="0" u="none" strike="noStrike" kern="1200" cap="none" spc="0" normalizeH="0" baseline="0" noProof="0">
                <a:ln>
                  <a:noFill/>
                </a:ln>
                <a:solidFill>
                  <a:prstClr val="black"/>
                </a:solidFill>
                <a:effectLst/>
                <a:uLnTx/>
                <a:uFillTx/>
                <a:latin typeface="Meiryo UI"/>
                <a:ea typeface="Meiryo UI"/>
                <a:cs typeface="+mn-cs"/>
              </a:rPr>
              <a:t>スリット上下のブラックパネルがアクセント。ナチュラルな木目のドアにほどよい重厚感を感じさせるデザイン。</a:t>
            </a:r>
            <a:endParaRPr kumimoji="1" lang="en-US" altLang="ja-JP" sz="16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28" name="テキスト ボックス 27">
            <a:extLst>
              <a:ext uri="{FF2B5EF4-FFF2-40B4-BE49-F238E27FC236}">
                <a16:creationId xmlns:a16="http://schemas.microsoft.com/office/drawing/2014/main" id="{1380F244-B385-4F55-82C1-8F7C2F36C1D6}"/>
              </a:ext>
            </a:extLst>
          </p:cNvPr>
          <p:cNvSpPr txBox="1"/>
          <p:nvPr/>
        </p:nvSpPr>
        <p:spPr>
          <a:xfrm>
            <a:off x="6022098" y="1304918"/>
            <a:ext cx="1791472" cy="408189"/>
          </a:xfrm>
          <a:prstGeom prst="rect">
            <a:avLst/>
          </a:prstGeom>
          <a:noFill/>
        </p:spPr>
        <p:txBody>
          <a:bodyPr wrap="square" rtlCol="0">
            <a:spAutoFit/>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1" lang="ja-JP" altLang="en-US" sz="1800" b="0" i="0" u="none" strike="noStrike" kern="1200" cap="none" spc="12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ラスティックオーク</a:t>
            </a:r>
          </a:p>
        </p:txBody>
      </p:sp>
      <p:sp>
        <p:nvSpPr>
          <p:cNvPr id="30" name="正方形/長方形 29">
            <a:extLst>
              <a:ext uri="{FF2B5EF4-FFF2-40B4-BE49-F238E27FC236}">
                <a16:creationId xmlns:a16="http://schemas.microsoft.com/office/drawing/2014/main" id="{15D13B19-A358-4BFC-BACB-55C6B64A92CC}"/>
              </a:ext>
            </a:extLst>
          </p:cNvPr>
          <p:cNvSpPr/>
          <p:nvPr/>
        </p:nvSpPr>
        <p:spPr>
          <a:xfrm>
            <a:off x="8258482" y="5374680"/>
            <a:ext cx="3316018" cy="132343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・同色との組合せ</a:t>
            </a:r>
            <a:endParaRPr kumimoji="1" lang="en-US" altLang="ja-JP"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FS</a:t>
            </a:r>
            <a:r>
              <a:rPr kumimoji="1" lang="ja-JP" altLang="en-US"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：ラスティックオークを選択</a:t>
            </a:r>
            <a:endParaRPr kumimoji="1" lang="en-US" altLang="ja-JP"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→ブラック</a:t>
            </a:r>
            <a:r>
              <a:rPr kumimoji="1" lang="en-US" altLang="ja-JP"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ホワイトのシンプルも</a:t>
            </a:r>
            <a:r>
              <a:rPr kumimoji="1" lang="en-US" altLang="ja-JP"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OK</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・玄関ドア 上下桟</a:t>
            </a:r>
            <a:r>
              <a:rPr kumimoji="1" lang="en-US" altLang="ja-JP"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ハンドルがブラック</a:t>
            </a:r>
            <a:endParaRPr kumimoji="1" lang="en-US" altLang="ja-JP"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FS</a:t>
            </a:r>
            <a:r>
              <a:rPr kumimoji="1" lang="ja-JP" altLang="en-US"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ポスト</a:t>
            </a:r>
            <a:r>
              <a:rPr kumimoji="1" lang="en-US" altLang="ja-JP"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ブラックを選択</a:t>
            </a:r>
            <a:endParaRPr kumimoji="1" lang="en-US" altLang="ja-JP"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1" name="テキスト ボックス 30">
            <a:extLst>
              <a:ext uri="{FF2B5EF4-FFF2-40B4-BE49-F238E27FC236}">
                <a16:creationId xmlns:a16="http://schemas.microsoft.com/office/drawing/2014/main" id="{1FAAF219-E44C-4D43-883D-5C83F43F7A87}"/>
              </a:ext>
            </a:extLst>
          </p:cNvPr>
          <p:cNvSpPr txBox="1"/>
          <p:nvPr/>
        </p:nvSpPr>
        <p:spPr>
          <a:xfrm>
            <a:off x="7876935" y="2511229"/>
            <a:ext cx="1791472" cy="373115"/>
          </a:xfrm>
          <a:prstGeom prst="rect">
            <a:avLst/>
          </a:prstGeom>
          <a:noFill/>
        </p:spPr>
        <p:txBody>
          <a:bodyPr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1600" b="0" i="0" u="none" strike="noStrike" kern="1200" cap="none" spc="12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機能門柱</a:t>
            </a:r>
            <a:r>
              <a:rPr kumimoji="1" lang="en-US" altLang="ja-JP" sz="1600" b="0" i="0" u="none" strike="noStrike" kern="1200" cap="none" spc="12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FS</a:t>
            </a:r>
            <a:endParaRPr kumimoji="1" lang="ja-JP" altLang="en-US" sz="1600" b="0" i="0" u="none" strike="noStrike" kern="1200" cap="none" spc="12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4" name="テキスト ボックス 23">
            <a:extLst>
              <a:ext uri="{FF2B5EF4-FFF2-40B4-BE49-F238E27FC236}">
                <a16:creationId xmlns:a16="http://schemas.microsoft.com/office/drawing/2014/main" id="{25234F4A-409A-4592-8F89-980A1D5FF63A}"/>
              </a:ext>
            </a:extLst>
          </p:cNvPr>
          <p:cNvSpPr txBox="1"/>
          <p:nvPr/>
        </p:nvSpPr>
        <p:spPr>
          <a:xfrm>
            <a:off x="473031" y="6123588"/>
            <a:ext cx="4078587" cy="408189"/>
          </a:xfrm>
          <a:prstGeom prst="rect">
            <a:avLst/>
          </a:prstGeom>
          <a:noFill/>
        </p:spPr>
        <p:txBody>
          <a:bodyPr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1" lang="en-US" altLang="ja-JP" sz="1800" b="0" i="0" u="none" strike="noStrike" kern="1200" cap="none" spc="12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FS</a:t>
            </a:r>
            <a:r>
              <a:rPr kumimoji="1" lang="ja-JP" altLang="en-US" sz="1800" b="0" i="0" u="none" strike="noStrike" kern="1200" cap="none" spc="12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800" b="0" i="0" u="none" strike="noStrike" kern="1200" cap="none" spc="12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\126,000</a:t>
            </a:r>
            <a:r>
              <a:rPr kumimoji="1" lang="ja-JP" altLang="en-US" sz="1400" b="0" i="0" u="none" strike="noStrike" kern="1200" cap="none" spc="12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400" b="0" i="0" u="none" strike="noStrike" kern="1200" cap="none" spc="12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IH</a:t>
            </a:r>
            <a:r>
              <a:rPr kumimoji="1" lang="ja-JP" altLang="en-US" sz="1400" b="0" i="0" u="none" strike="noStrike" kern="1200" cap="none" spc="12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・サイン・照明除く）</a:t>
            </a:r>
          </a:p>
        </p:txBody>
      </p:sp>
      <p:pic>
        <p:nvPicPr>
          <p:cNvPr id="9" name="図 8">
            <a:extLst>
              <a:ext uri="{FF2B5EF4-FFF2-40B4-BE49-F238E27FC236}">
                <a16:creationId xmlns:a16="http://schemas.microsoft.com/office/drawing/2014/main" id="{63873117-4432-44A6-AC54-217326AE8CF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73944" y="809194"/>
            <a:ext cx="5074920" cy="5311140"/>
          </a:xfrm>
          <a:prstGeom prst="rect">
            <a:avLst/>
          </a:prstGeom>
        </p:spPr>
      </p:pic>
      <p:pic>
        <p:nvPicPr>
          <p:cNvPr id="10" name="図 9">
            <a:extLst>
              <a:ext uri="{FF2B5EF4-FFF2-40B4-BE49-F238E27FC236}">
                <a16:creationId xmlns:a16="http://schemas.microsoft.com/office/drawing/2014/main" id="{BBC16BFD-47E0-495D-8DFE-F3F9A2694F8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82775" y="1959601"/>
            <a:ext cx="1310640" cy="3185160"/>
          </a:xfrm>
          <a:prstGeom prst="rect">
            <a:avLst/>
          </a:prstGeom>
        </p:spPr>
      </p:pic>
      <p:sp>
        <p:nvSpPr>
          <p:cNvPr id="23" name="テキスト ボックス 22">
            <a:extLst>
              <a:ext uri="{FF2B5EF4-FFF2-40B4-BE49-F238E27FC236}">
                <a16:creationId xmlns:a16="http://schemas.microsoft.com/office/drawing/2014/main" id="{05D640F2-C0E4-4936-BCEB-B0BA5E6CA097}"/>
              </a:ext>
            </a:extLst>
          </p:cNvPr>
          <p:cNvSpPr txBox="1"/>
          <p:nvPr/>
        </p:nvSpPr>
        <p:spPr>
          <a:xfrm>
            <a:off x="7813570" y="4988548"/>
            <a:ext cx="85151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\126,000</a:t>
            </a:r>
            <a:endParaRPr kumimoji="1" lang="ja-JP" altLang="en-US"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テキスト ボックス 24">
            <a:extLst>
              <a:ext uri="{FF2B5EF4-FFF2-40B4-BE49-F238E27FC236}">
                <a16:creationId xmlns:a16="http://schemas.microsoft.com/office/drawing/2014/main" id="{58B97E7E-E294-4545-A7FB-8312B5B85A75}"/>
              </a:ext>
            </a:extLst>
          </p:cNvPr>
          <p:cNvSpPr txBox="1"/>
          <p:nvPr/>
        </p:nvSpPr>
        <p:spPr>
          <a:xfrm>
            <a:off x="8615132" y="4988548"/>
            <a:ext cx="85151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\140,000</a:t>
            </a:r>
            <a:endParaRPr kumimoji="1" lang="ja-JP" altLang="en-US"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テキスト ボックス 25">
            <a:extLst>
              <a:ext uri="{FF2B5EF4-FFF2-40B4-BE49-F238E27FC236}">
                <a16:creationId xmlns:a16="http://schemas.microsoft.com/office/drawing/2014/main" id="{9E65434C-25DD-432B-BFAC-A9D58B821D65}"/>
              </a:ext>
            </a:extLst>
          </p:cNvPr>
          <p:cNvSpPr txBox="1"/>
          <p:nvPr/>
        </p:nvSpPr>
        <p:spPr>
          <a:xfrm>
            <a:off x="9405868" y="4988548"/>
            <a:ext cx="85151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\164,000</a:t>
            </a:r>
            <a:endParaRPr kumimoji="1" lang="ja-JP" altLang="en-US"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テキスト ボックス 31">
            <a:extLst>
              <a:ext uri="{FF2B5EF4-FFF2-40B4-BE49-F238E27FC236}">
                <a16:creationId xmlns:a16="http://schemas.microsoft.com/office/drawing/2014/main" id="{F09BFD7C-6AE9-4E74-9869-7106EBD35DD1}"/>
              </a:ext>
            </a:extLst>
          </p:cNvPr>
          <p:cNvSpPr txBox="1"/>
          <p:nvPr/>
        </p:nvSpPr>
        <p:spPr>
          <a:xfrm>
            <a:off x="10191151" y="4988548"/>
            <a:ext cx="85151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\182,000</a:t>
            </a:r>
            <a:endParaRPr kumimoji="1" lang="ja-JP" altLang="en-US"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テキスト ボックス 32">
            <a:extLst>
              <a:ext uri="{FF2B5EF4-FFF2-40B4-BE49-F238E27FC236}">
                <a16:creationId xmlns:a16="http://schemas.microsoft.com/office/drawing/2014/main" id="{F87A92FA-5091-4207-A22A-FD48CA059869}"/>
              </a:ext>
            </a:extLst>
          </p:cNvPr>
          <p:cNvSpPr txBox="1"/>
          <p:nvPr/>
        </p:nvSpPr>
        <p:spPr>
          <a:xfrm>
            <a:off x="11018344" y="4988548"/>
            <a:ext cx="85151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\140,000</a:t>
            </a:r>
            <a:endParaRPr kumimoji="1" lang="ja-JP" altLang="en-US"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pic>
        <p:nvPicPr>
          <p:cNvPr id="37" name="図 5" descr="テレビ, 座る, モニター, 暗い が含まれている画像&#10;&#10;説明は自動で生成されたものです">
            <a:extLst>
              <a:ext uri="{FF2B5EF4-FFF2-40B4-BE49-F238E27FC236}">
                <a16:creationId xmlns:a16="http://schemas.microsoft.com/office/drawing/2014/main" id="{A1746DF4-6287-4538-A19A-9C8ABB14C50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336985" y="3067050"/>
            <a:ext cx="623930" cy="1933575"/>
          </a:xfrm>
          <a:prstGeom prst="rect">
            <a:avLst/>
          </a:prstGeom>
        </p:spPr>
      </p:pic>
      <p:pic>
        <p:nvPicPr>
          <p:cNvPr id="38" name="図 6" descr="座る, 建物, テレビ, モニター が含まれている画像&#10;&#10;説明は自動で生成されたものです">
            <a:extLst>
              <a:ext uri="{FF2B5EF4-FFF2-40B4-BE49-F238E27FC236}">
                <a16:creationId xmlns:a16="http://schemas.microsoft.com/office/drawing/2014/main" id="{7428C941-ECA6-4151-A11A-5215C91C1F3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524700" y="3067050"/>
            <a:ext cx="629250" cy="1933575"/>
          </a:xfrm>
          <a:prstGeom prst="rect">
            <a:avLst/>
          </a:prstGeom>
        </p:spPr>
      </p:pic>
      <p:pic>
        <p:nvPicPr>
          <p:cNvPr id="39" name="図 7" descr="モニター, テレビ, 画面, 座る が含まれている画像&#10;&#10;説明は自動で生成されたものです">
            <a:extLst>
              <a:ext uri="{FF2B5EF4-FFF2-40B4-BE49-F238E27FC236}">
                <a16:creationId xmlns:a16="http://schemas.microsoft.com/office/drawing/2014/main" id="{DF4F5AA8-ABE2-4678-8FAC-23F169DBAA1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728650" y="3067050"/>
            <a:ext cx="621150" cy="1933575"/>
          </a:xfrm>
          <a:prstGeom prst="rect">
            <a:avLst/>
          </a:prstGeom>
        </p:spPr>
      </p:pic>
      <p:pic>
        <p:nvPicPr>
          <p:cNvPr id="40" name="図 8" descr="モニター, テレビ, コンピュータ, 食品 が含まれている画像&#10;&#10;説明は自動で生成されたものです">
            <a:extLst>
              <a:ext uri="{FF2B5EF4-FFF2-40B4-BE49-F238E27FC236}">
                <a16:creationId xmlns:a16="http://schemas.microsoft.com/office/drawing/2014/main" id="{7175ADB5-925D-4CE9-93DB-12601DB29D1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923566" y="3082505"/>
            <a:ext cx="623930" cy="1915065"/>
          </a:xfrm>
          <a:prstGeom prst="rect">
            <a:avLst/>
          </a:prstGeom>
        </p:spPr>
      </p:pic>
      <p:pic>
        <p:nvPicPr>
          <p:cNvPr id="41" name="図 7" descr="屋内, 座る, 窓, テーブル が含まれている画像&#10;&#10;説明は自動で生成されたものです">
            <a:extLst>
              <a:ext uri="{FF2B5EF4-FFF2-40B4-BE49-F238E27FC236}">
                <a16:creationId xmlns:a16="http://schemas.microsoft.com/office/drawing/2014/main" id="{FB354BE4-1AD4-4E81-8705-75AD749C697A}"/>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1126728" y="3067949"/>
            <a:ext cx="690563" cy="1947863"/>
          </a:xfrm>
          <a:prstGeom prst="rect">
            <a:avLst/>
          </a:prstGeom>
        </p:spPr>
      </p:pic>
    </p:spTree>
    <p:extLst>
      <p:ext uri="{BB962C8B-B14F-4D97-AF65-F5344CB8AC3E}">
        <p14:creationId xmlns:p14="http://schemas.microsoft.com/office/powerpoint/2010/main" val="39264315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四角形: 角を丸くする 3">
            <a:extLst>
              <a:ext uri="{FF2B5EF4-FFF2-40B4-BE49-F238E27FC236}">
                <a16:creationId xmlns:a16="http://schemas.microsoft.com/office/drawing/2014/main" id="{207F1382-B18C-42F2-8D41-A0F9C0C1C7FD}"/>
              </a:ext>
            </a:extLst>
          </p:cNvPr>
          <p:cNvSpPr/>
          <p:nvPr/>
        </p:nvSpPr>
        <p:spPr>
          <a:xfrm>
            <a:off x="942837" y="1310222"/>
            <a:ext cx="10306326" cy="1252307"/>
          </a:xfrm>
          <a:prstGeom prst="roundRect">
            <a:avLst>
              <a:gd name="adj" fmla="val 10000"/>
            </a:avLst>
          </a:prstGeom>
          <a:solidFill>
            <a:schemeClr val="bg1">
              <a:lumMod val="85000"/>
            </a:schemeClr>
          </a:solidFill>
        </p:spPr>
        <p:style>
          <a:lnRef idx="0">
            <a:schemeClr val="accent6">
              <a:hueOff val="0"/>
              <a:satOff val="0"/>
              <a:lumOff val="0"/>
              <a:alphaOff val="0"/>
            </a:schemeClr>
          </a:lnRef>
          <a:fillRef idx="1">
            <a:schemeClr val="accent6">
              <a:tint val="40000"/>
              <a:hueOff val="0"/>
              <a:satOff val="0"/>
              <a:lumOff val="0"/>
              <a:alphaOff val="0"/>
            </a:schemeClr>
          </a:fillRef>
          <a:effectRef idx="0">
            <a:schemeClr val="accent6">
              <a:tint val="40000"/>
              <a:hueOff val="0"/>
              <a:satOff val="0"/>
              <a:lumOff val="0"/>
              <a:alphaOff val="0"/>
            </a:schemeClr>
          </a:effectRef>
          <a:fontRef idx="minor">
            <a:schemeClr val="dk1">
              <a:hueOff val="0"/>
              <a:satOff val="0"/>
              <a:lumOff val="0"/>
              <a:alphaOff val="0"/>
            </a:schemeClr>
          </a:fontRef>
        </p:style>
      </p:sp>
      <p:sp>
        <p:nvSpPr>
          <p:cNvPr id="10" name="正方形/長方形 9">
            <a:extLst>
              <a:ext uri="{FF2B5EF4-FFF2-40B4-BE49-F238E27FC236}">
                <a16:creationId xmlns:a16="http://schemas.microsoft.com/office/drawing/2014/main" id="{AE3C13AF-A6C1-48CB-84B8-AA95BB23954A}"/>
              </a:ext>
            </a:extLst>
          </p:cNvPr>
          <p:cNvSpPr/>
          <p:nvPr/>
        </p:nvSpPr>
        <p:spPr>
          <a:xfrm>
            <a:off x="1321660" y="1591991"/>
            <a:ext cx="688769" cy="688769"/>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chemeClr val="tx1">
                    <a:lumMod val="65000"/>
                    <a:lumOff val="35000"/>
                  </a:schemeClr>
                </a:solidFill>
                <a:effectLst/>
                <a:uLnTx/>
                <a:uFillTx/>
                <a:latin typeface="Meiryo UI" panose="020B0604030504040204" pitchFamily="50" charset="-128"/>
                <a:ea typeface="Meiryo UI" panose="020B0604030504040204" pitchFamily="50" charset="-128"/>
                <a:cs typeface="+mn-cs"/>
              </a:rPr>
              <a:t>３</a:t>
            </a:r>
          </a:p>
        </p:txBody>
      </p:sp>
      <p:sp>
        <p:nvSpPr>
          <p:cNvPr id="5" name="フリーフォーム: 図形 4">
            <a:extLst>
              <a:ext uri="{FF2B5EF4-FFF2-40B4-BE49-F238E27FC236}">
                <a16:creationId xmlns:a16="http://schemas.microsoft.com/office/drawing/2014/main" id="{80DA194D-B7F1-46FD-A638-0F666D55DCE3}"/>
              </a:ext>
            </a:extLst>
          </p:cNvPr>
          <p:cNvSpPr/>
          <p:nvPr/>
        </p:nvSpPr>
        <p:spPr>
          <a:xfrm>
            <a:off x="2389252" y="1310221"/>
            <a:ext cx="8859910" cy="1252307"/>
          </a:xfrm>
          <a:custGeom>
            <a:avLst/>
            <a:gdLst>
              <a:gd name="connsiteX0" fmla="*/ 0 w 8859910"/>
              <a:gd name="connsiteY0" fmla="*/ 0 h 1252307"/>
              <a:gd name="connsiteX1" fmla="*/ 8859910 w 8859910"/>
              <a:gd name="connsiteY1" fmla="*/ 0 h 1252307"/>
              <a:gd name="connsiteX2" fmla="*/ 8859910 w 8859910"/>
              <a:gd name="connsiteY2" fmla="*/ 1252307 h 1252307"/>
              <a:gd name="connsiteX3" fmla="*/ 0 w 8859910"/>
              <a:gd name="connsiteY3" fmla="*/ 1252307 h 1252307"/>
              <a:gd name="connsiteX4" fmla="*/ 0 w 8859910"/>
              <a:gd name="connsiteY4" fmla="*/ 0 h 12523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9910" h="1252307">
                <a:moveTo>
                  <a:pt x="0" y="0"/>
                </a:moveTo>
                <a:lnTo>
                  <a:pt x="8859910" y="0"/>
                </a:lnTo>
                <a:lnTo>
                  <a:pt x="8859910" y="1252307"/>
                </a:lnTo>
                <a:lnTo>
                  <a:pt x="0" y="125230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32536" tIns="132536" rIns="132536" bIns="132536" numCol="1" spcCol="1270" anchor="ctr" anchorCtr="0">
            <a:noAutofit/>
          </a:bodyPr>
          <a:lstStyle/>
          <a:p>
            <a:pPr marL="0" marR="0" lvl="0" indent="0" algn="l" defTabSz="889000" rtl="0" eaLnBrk="1" fontAlgn="auto" latinLnBrk="0" hangingPunct="1">
              <a:lnSpc>
                <a:spcPct val="100000"/>
              </a:lnSpc>
              <a:spcBef>
                <a:spcPct val="0"/>
              </a:spcBef>
              <a:spcAft>
                <a:spcPct val="35000"/>
              </a:spcAft>
              <a:buClrTx/>
              <a:buSzTx/>
              <a:buFontTx/>
              <a:buNone/>
              <a:tabLst/>
              <a:defRPr/>
            </a:pPr>
            <a:r>
              <a:rPr kumimoji="1" lang="ja-JP" altLang="en-US" sz="2000" b="0" i="0" u="none" strike="noStrike" kern="1200" cap="none" spc="0" normalizeH="0" baseline="0" noProof="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玄関ドア</a:t>
            </a:r>
            <a:r>
              <a:rPr kumimoji="1" lang="en-US" sz="2000" b="0" i="0" u="none" strike="noStrike" kern="1200" cap="none" spc="0" normalizeH="0" baseline="0" noProof="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a:t>
            </a:r>
            <a:r>
              <a:rPr kumimoji="1" lang="ja-JP" altLang="en-US" sz="2000" b="0" i="0" u="none" strike="noStrike" kern="1200" cap="none" spc="0" normalizeH="0" baseline="0" noProof="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機能門柱</a:t>
            </a:r>
            <a:r>
              <a:rPr kumimoji="1" lang="en-US" sz="2000" b="0" i="0" u="none" strike="noStrike" kern="1200" cap="none" spc="0" normalizeH="0" baseline="0" noProof="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FS</a:t>
            </a:r>
            <a:r>
              <a:rPr kumimoji="1" lang="ja-JP" altLang="en-US" sz="2000" b="0" i="0" u="none" strike="noStrike" kern="1200" cap="none" spc="0" normalizeH="0" baseline="0" noProof="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  オススメ組合せの考え方</a:t>
            </a:r>
            <a:endParaRPr kumimoji="1" lang="en-US" sz="2000" b="0" i="0" u="none" strike="noStrike" kern="1200" cap="none" spc="0" normalizeH="0" baseline="0" noProof="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endParaRPr>
          </a:p>
        </p:txBody>
      </p:sp>
      <p:sp>
        <p:nvSpPr>
          <p:cNvPr id="7" name="正方形/長方形 6">
            <a:extLst>
              <a:ext uri="{FF2B5EF4-FFF2-40B4-BE49-F238E27FC236}">
                <a16:creationId xmlns:a16="http://schemas.microsoft.com/office/drawing/2014/main" id="{BDE96C0D-7A3E-4ABE-A543-E8B9F8C1A9D4}"/>
              </a:ext>
            </a:extLst>
          </p:cNvPr>
          <p:cNvSpPr/>
          <p:nvPr/>
        </p:nvSpPr>
        <p:spPr>
          <a:xfrm>
            <a:off x="2205165" y="2825681"/>
            <a:ext cx="8754188" cy="2939582"/>
          </a:xfrm>
          <a:prstGeom prst="rect">
            <a:avLst/>
          </a:prstGeom>
          <a:noFill/>
          <a:ln/>
          <a:effectLst/>
        </p:spPr>
        <p:style>
          <a:lnRef idx="3">
            <a:schemeClr val="lt1"/>
          </a:lnRef>
          <a:fillRef idx="1">
            <a:schemeClr val="accent5"/>
          </a:fillRef>
          <a:effectRef idx="1">
            <a:schemeClr val="accent5"/>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800" b="0" i="0" u="none" strike="noStrike" kern="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a:t>
            </a:r>
            <a:r>
              <a:rPr kumimoji="1" lang="en-US" altLang="ja-JP" sz="1800" b="1" i="0" u="none" strike="noStrike" kern="1200" cap="none" spc="120" normalizeH="0" baseline="0" noProof="0" dirty="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 </a:t>
            </a:r>
            <a:r>
              <a:rPr kumimoji="1" lang="en-US" altLang="ja-JP" sz="1800" b="0" i="0" u="none" strike="noStrike" kern="1200" cap="none" spc="120" normalizeH="0" baseline="0" noProof="0" dirty="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LIXIL</a:t>
            </a:r>
            <a:r>
              <a:rPr kumimoji="1" lang="ja-JP" altLang="en-US" sz="1800" b="0" i="0" u="none" strike="noStrike" kern="1200" cap="none" spc="120" normalizeH="0" baseline="0" noProof="0" dirty="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玄関ドアとの組合せ ポイント </a:t>
            </a:r>
            <a:endParaRPr kumimoji="0" lang="en-US" altLang="ja-JP" sz="1800" b="0" i="0" u="none" strike="noStrike" kern="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ja-JP" sz="1800" b="0" i="0" u="none" strike="noStrike" kern="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800" b="0" i="0" u="none" strike="noStrike" kern="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■具体的イメージでの説明   </a:t>
            </a:r>
            <a:r>
              <a:rPr kumimoji="0" lang="en-US" altLang="ja-JP" sz="1800" b="0" i="0" u="none" strike="noStrike" kern="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PLAIN:</a:t>
            </a:r>
            <a:r>
              <a:rPr kumimoji="0" lang="ja-JP" altLang="en-US" sz="1800" b="0" i="0" u="none" strike="noStrike" kern="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４／</a:t>
            </a:r>
            <a:r>
              <a:rPr kumimoji="0" lang="en-US" altLang="ja-JP" sz="1800" b="0" i="0" u="none" strike="noStrike" kern="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MINIMAL</a:t>
            </a:r>
            <a:r>
              <a:rPr kumimoji="0" lang="ja-JP" altLang="en-US" sz="1800" b="0" i="0" u="none" strike="noStrike" kern="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：４</a:t>
            </a:r>
            <a:endParaRPr kumimoji="0" lang="en-US" altLang="ja-JP" sz="1800" b="0" i="0" u="none" strike="noStrike" kern="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ja-JP" sz="1800" b="0" i="0" u="none" strike="noStrike" kern="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800" b="0" i="0" u="none" strike="noStrike" kern="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a:t>
            </a:r>
            <a:r>
              <a:rPr kumimoji="0" lang="ja-JP" altLang="en-US" sz="1800" b="1" i="0" u="none" strike="noStrike" kern="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実際に配置してご提案ください</a:t>
            </a:r>
            <a:endParaRPr kumimoji="0" lang="en-US" altLang="ja-JP" sz="1800" b="1" i="0" u="none" strike="noStrike" kern="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16755578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616A2F98-ADE6-4B17-8B66-5D041850B6A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7152" y="1025762"/>
            <a:ext cx="5120640" cy="5295900"/>
          </a:xfrm>
          <a:prstGeom prst="rect">
            <a:avLst/>
          </a:prstGeom>
        </p:spPr>
      </p:pic>
      <p:cxnSp>
        <p:nvCxnSpPr>
          <p:cNvPr id="8" name="直線コネクタ 7">
            <a:extLst>
              <a:ext uri="{FF2B5EF4-FFF2-40B4-BE49-F238E27FC236}">
                <a16:creationId xmlns:a16="http://schemas.microsoft.com/office/drawing/2014/main" id="{50F3DC71-51FE-460B-AFA0-B118CFFA0D77}"/>
              </a:ext>
            </a:extLst>
          </p:cNvPr>
          <p:cNvCxnSpPr>
            <a:cxnSpLocks/>
          </p:cNvCxnSpPr>
          <p:nvPr/>
        </p:nvCxnSpPr>
        <p:spPr>
          <a:xfrm flipV="1">
            <a:off x="207755" y="551956"/>
            <a:ext cx="11837375" cy="4591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2BA792A3-2C4C-478A-989B-256EC81E9074}"/>
              </a:ext>
            </a:extLst>
          </p:cNvPr>
          <p:cNvSpPr txBox="1"/>
          <p:nvPr/>
        </p:nvSpPr>
        <p:spPr>
          <a:xfrm>
            <a:off x="322141" y="159881"/>
            <a:ext cx="2374368" cy="408189"/>
          </a:xfrm>
          <a:prstGeom prst="rect">
            <a:avLst/>
          </a:prstGeom>
          <a:noFill/>
        </p:spPr>
        <p:txBody>
          <a:bodyPr wrap="none"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1800" b="1" i="0" u="none" strike="noStrike" kern="1200" cap="none" spc="120" normalizeH="0" baseline="0" noProof="0" dirty="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○○邸おすすめプラン</a:t>
            </a:r>
          </a:p>
        </p:txBody>
      </p:sp>
      <p:pic>
        <p:nvPicPr>
          <p:cNvPr id="18" name="図 17">
            <a:extLst>
              <a:ext uri="{FF2B5EF4-FFF2-40B4-BE49-F238E27FC236}">
                <a16:creationId xmlns:a16="http://schemas.microsoft.com/office/drawing/2014/main" id="{4CD3E0BE-D83B-4B5B-8692-8A6E3421BD0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877643" y="2082612"/>
            <a:ext cx="1307148" cy="3182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四角形: 角を丸くする 18">
            <a:extLst>
              <a:ext uri="{FF2B5EF4-FFF2-40B4-BE49-F238E27FC236}">
                <a16:creationId xmlns:a16="http://schemas.microsoft.com/office/drawing/2014/main" id="{36756F4D-21B7-46A4-8938-ACC34C584784}"/>
              </a:ext>
            </a:extLst>
          </p:cNvPr>
          <p:cNvSpPr/>
          <p:nvPr/>
        </p:nvSpPr>
        <p:spPr>
          <a:xfrm>
            <a:off x="2810895" y="138084"/>
            <a:ext cx="2183064" cy="379882"/>
          </a:xfrm>
          <a:prstGeom prst="roundRect">
            <a:avLst>
              <a:gd name="adj" fmla="val 10000"/>
            </a:avLst>
          </a:prstGeom>
          <a:solidFill>
            <a:schemeClr val="bg1">
              <a:lumMod val="85000"/>
            </a:schemeClr>
          </a:solidFill>
        </p:spPr>
        <p:style>
          <a:lnRef idx="0">
            <a:schemeClr val="accent6">
              <a:hueOff val="0"/>
              <a:satOff val="0"/>
              <a:lumOff val="0"/>
              <a:alphaOff val="0"/>
            </a:schemeClr>
          </a:lnRef>
          <a:fillRef idx="1">
            <a:schemeClr val="accent6">
              <a:tint val="40000"/>
              <a:hueOff val="0"/>
              <a:satOff val="0"/>
              <a:lumOff val="0"/>
              <a:alphaOff val="0"/>
            </a:schemeClr>
          </a:fillRef>
          <a:effectRef idx="0">
            <a:schemeClr val="accent6">
              <a:tint val="40000"/>
              <a:hueOff val="0"/>
              <a:satOff val="0"/>
              <a:lumOff val="0"/>
              <a:alphaOff val="0"/>
            </a:schemeClr>
          </a:effectRef>
          <a:fontRef idx="minor">
            <a:schemeClr val="dk1">
              <a:hueOff val="0"/>
              <a:satOff val="0"/>
              <a:lumOff val="0"/>
              <a:alphaOff val="0"/>
            </a:schemeClr>
          </a:fontRef>
        </p:style>
        <p:txBody>
          <a:bodyPr anchor="ctr"/>
          <a:lstStyle/>
          <a:p>
            <a:pPr algn="ctr"/>
            <a:r>
              <a:rPr lang="ja-JP" altLang="en-US" dirty="0">
                <a:solidFill>
                  <a:schemeClr val="tx1"/>
                </a:solidFill>
                <a:latin typeface="Meiryo UI" panose="020B0604030504040204" pitchFamily="50" charset="-128"/>
                <a:ea typeface="Meiryo UI" panose="020B0604030504040204" pitchFamily="50" charset="-128"/>
              </a:rPr>
              <a:t>本シートの使い方</a:t>
            </a:r>
          </a:p>
        </p:txBody>
      </p:sp>
      <p:sp>
        <p:nvSpPr>
          <p:cNvPr id="20" name="正方形/長方形 19">
            <a:extLst>
              <a:ext uri="{FF2B5EF4-FFF2-40B4-BE49-F238E27FC236}">
                <a16:creationId xmlns:a16="http://schemas.microsoft.com/office/drawing/2014/main" id="{9F5E0A33-662E-45A6-8B1E-AA0C5EB63F02}"/>
              </a:ext>
            </a:extLst>
          </p:cNvPr>
          <p:cNvSpPr/>
          <p:nvPr/>
        </p:nvSpPr>
        <p:spPr>
          <a:xfrm>
            <a:off x="5751504" y="1036555"/>
            <a:ext cx="6293625" cy="14315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600"/>
              </a:spcAft>
            </a:pPr>
            <a:r>
              <a:rPr lang="en-US" altLang="ja-JP" dirty="0">
                <a:solidFill>
                  <a:schemeClr val="tx1"/>
                </a:solidFill>
                <a:latin typeface="Meiryo UI" panose="020B0604030504040204" pitchFamily="50" charset="-128"/>
                <a:ea typeface="Meiryo UI" panose="020B0604030504040204" pitchFamily="50" charset="-128"/>
              </a:rPr>
              <a:t>Concept</a:t>
            </a:r>
            <a:r>
              <a:rPr lang="ja-JP" altLang="en-US" dirty="0">
                <a:solidFill>
                  <a:schemeClr val="tx1"/>
                </a:solidFill>
                <a:latin typeface="Meiryo UI" panose="020B0604030504040204" pitchFamily="50" charset="-128"/>
                <a:ea typeface="Meiryo UI" panose="020B0604030504040204" pitchFamily="50" charset="-128"/>
              </a:rPr>
              <a:t>：さりげなく空間を演出する機能門柱</a:t>
            </a:r>
            <a:endParaRPr lang="ja-JP" altLang="en-US" sz="14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a:p>
            <a:pPr lvl="0">
              <a:defRPr/>
            </a:pPr>
            <a:endParaRPr lang="ja-JP" altLang="en-US" sz="14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正方形/長方形 20">
            <a:extLst>
              <a:ext uri="{FF2B5EF4-FFF2-40B4-BE49-F238E27FC236}">
                <a16:creationId xmlns:a16="http://schemas.microsoft.com/office/drawing/2014/main" id="{005C4897-51D6-43E0-9E1A-E16308EDAA00}"/>
              </a:ext>
            </a:extLst>
          </p:cNvPr>
          <p:cNvSpPr/>
          <p:nvPr/>
        </p:nvSpPr>
        <p:spPr>
          <a:xfrm>
            <a:off x="6152338" y="1329026"/>
            <a:ext cx="5644280" cy="7415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defRPr/>
            </a:pPr>
            <a:r>
              <a:rPr lang="en-US" altLang="ja-JP" sz="16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Point</a:t>
            </a:r>
            <a:r>
              <a:rPr lang="ja-JP" altLang="en-US" sz="16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１：ユーザーの好みに寄り添うバリエーション</a:t>
            </a:r>
            <a:endParaRPr lang="en-US" altLang="ja-JP" sz="16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en-US" altLang="ja-JP" sz="16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Point</a:t>
            </a:r>
            <a:r>
              <a:rPr lang="ja-JP" altLang="en-US" sz="16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sz="1600" dirty="0">
                <a:solidFill>
                  <a:prstClr val="black">
                    <a:lumMod val="75000"/>
                    <a:lumOff val="25000"/>
                  </a:prstClr>
                </a:solidFill>
                <a:latin typeface="Meiryo UI" panose="020B0604030504040204" pitchFamily="50" charset="-128"/>
                <a:ea typeface="Meiryo UI" panose="020B0604030504040204" pitchFamily="50" charset="-128"/>
                <a:cs typeface="Meiryo UI" panose="020B0604030504040204" pitchFamily="50" charset="-128"/>
              </a:rPr>
              <a:t>新しい空間価値を作り出す 造りへのこだわり</a:t>
            </a:r>
          </a:p>
          <a:p>
            <a:pPr>
              <a:defRPr/>
            </a:pPr>
            <a:r>
              <a:rPr lang="en-US" altLang="ja-JP" sz="16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Point</a:t>
            </a:r>
            <a:r>
              <a:rPr lang="ja-JP" altLang="en-US" sz="16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３：</a:t>
            </a:r>
            <a:r>
              <a:rPr lang="ja-JP" altLang="en-US" sz="1600" dirty="0">
                <a:solidFill>
                  <a:prstClr val="black">
                    <a:lumMod val="75000"/>
                    <a:lumOff val="25000"/>
                  </a:prstClr>
                </a:solidFill>
                <a:latin typeface="Meiryo UI" panose="020B0604030504040204" pitchFamily="50" charset="-128"/>
                <a:ea typeface="Meiryo UI" panose="020B0604030504040204" pitchFamily="50" charset="-128"/>
                <a:cs typeface="Meiryo UI" panose="020B0604030504040204" pitchFamily="50" charset="-128"/>
              </a:rPr>
              <a:t>門柱設置後の宅配ボックス 後付け施工</a:t>
            </a:r>
            <a:endParaRPr lang="ja-JP" altLang="en-US" sz="16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正方形/長方形 21">
            <a:extLst>
              <a:ext uri="{FF2B5EF4-FFF2-40B4-BE49-F238E27FC236}">
                <a16:creationId xmlns:a16="http://schemas.microsoft.com/office/drawing/2014/main" id="{8DB686B3-1A19-4830-AA8D-56825A7FE801}"/>
              </a:ext>
            </a:extLst>
          </p:cNvPr>
          <p:cNvSpPr/>
          <p:nvPr/>
        </p:nvSpPr>
        <p:spPr>
          <a:xfrm>
            <a:off x="5751504" y="2468116"/>
            <a:ext cx="6293625" cy="4281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spcAft>
                <a:spcPts val="600"/>
              </a:spcAft>
            </a:pPr>
            <a:r>
              <a:rPr lang="ja-JP" altLang="en-US" dirty="0">
                <a:solidFill>
                  <a:schemeClr val="tx1"/>
                </a:solidFill>
                <a:latin typeface="Meiryo UI" panose="020B0604030504040204" pitchFamily="50" charset="-128"/>
                <a:ea typeface="Meiryo UI" panose="020B0604030504040204" pitchFamily="50" charset="-128"/>
              </a:rPr>
              <a:t>玄関ドア：ジエスタ  </a:t>
            </a:r>
            <a:r>
              <a:rPr lang="en-US" altLang="ja-JP" dirty="0">
                <a:solidFill>
                  <a:schemeClr val="tx1"/>
                </a:solidFill>
                <a:latin typeface="Meiryo UI" panose="020B0604030504040204" pitchFamily="50" charset="-128"/>
                <a:ea typeface="Meiryo UI" panose="020B0604030504040204" pitchFamily="50" charset="-128"/>
              </a:rPr>
              <a:t>M31</a:t>
            </a:r>
            <a:r>
              <a:rPr lang="ja-JP" altLang="en-US" dirty="0">
                <a:solidFill>
                  <a:schemeClr val="tx1"/>
                </a:solidFill>
                <a:latin typeface="Meiryo UI" panose="020B0604030504040204" pitchFamily="50" charset="-128"/>
                <a:ea typeface="Meiryo UI" panose="020B0604030504040204" pitchFamily="50" charset="-128"/>
              </a:rPr>
              <a:t>（カラー：ラスティックオーク）</a:t>
            </a:r>
            <a:endParaRPr lang="ja-JP" altLang="en-US" sz="14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正方形/長方形 22">
            <a:extLst>
              <a:ext uri="{FF2B5EF4-FFF2-40B4-BE49-F238E27FC236}">
                <a16:creationId xmlns:a16="http://schemas.microsoft.com/office/drawing/2014/main" id="{2C54E242-EA64-4B38-B4A8-750C9D50B600}"/>
              </a:ext>
            </a:extLst>
          </p:cNvPr>
          <p:cNvSpPr/>
          <p:nvPr/>
        </p:nvSpPr>
        <p:spPr>
          <a:xfrm>
            <a:off x="5751504" y="2994209"/>
            <a:ext cx="6293625" cy="4281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spcAft>
                <a:spcPts val="600"/>
              </a:spcAft>
            </a:pPr>
            <a:r>
              <a:rPr lang="ja-JP" altLang="en-US" dirty="0">
                <a:solidFill>
                  <a:schemeClr val="tx1"/>
                </a:solidFill>
                <a:latin typeface="Meiryo UI" panose="020B0604030504040204" pitchFamily="50" charset="-128"/>
                <a:ea typeface="Meiryo UI" panose="020B0604030504040204" pitchFamily="50" charset="-128"/>
              </a:rPr>
              <a:t>機能門柱</a:t>
            </a:r>
            <a:r>
              <a:rPr lang="en-US" altLang="ja-JP" dirty="0">
                <a:solidFill>
                  <a:schemeClr val="tx1"/>
                </a:solidFill>
                <a:latin typeface="Meiryo UI" panose="020B0604030504040204" pitchFamily="50" charset="-128"/>
                <a:ea typeface="Meiryo UI" panose="020B0604030504040204" pitchFamily="50" charset="-128"/>
              </a:rPr>
              <a:t>FS</a:t>
            </a:r>
            <a:r>
              <a:rPr lang="ja-JP" altLang="en-US" dirty="0">
                <a:solidFill>
                  <a:schemeClr val="tx1"/>
                </a:solidFill>
                <a:latin typeface="Meiryo UI" panose="020B0604030504040204" pitchFamily="50" charset="-128"/>
                <a:ea typeface="Meiryo UI" panose="020B0604030504040204" pitchFamily="50" charset="-128"/>
              </a:rPr>
              <a:t>：デザインパネル付</a:t>
            </a:r>
            <a:endParaRPr lang="ja-JP" altLang="en-US" sz="14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 name="表 1">
            <a:extLst>
              <a:ext uri="{FF2B5EF4-FFF2-40B4-BE49-F238E27FC236}">
                <a16:creationId xmlns:a16="http://schemas.microsoft.com/office/drawing/2014/main" id="{0127B88E-BDF0-4343-9419-534257C4B60A}"/>
              </a:ext>
            </a:extLst>
          </p:cNvPr>
          <p:cNvGraphicFramePr>
            <a:graphicFrameLocks noGrp="1"/>
          </p:cNvGraphicFramePr>
          <p:nvPr>
            <p:extLst>
              <p:ext uri="{D42A27DB-BD31-4B8C-83A1-F6EECF244321}">
                <p14:modId xmlns:p14="http://schemas.microsoft.com/office/powerpoint/2010/main" val="3661067580"/>
              </p:ext>
            </p:extLst>
          </p:nvPr>
        </p:nvGraphicFramePr>
        <p:xfrm>
          <a:off x="7260413" y="3422383"/>
          <a:ext cx="4289330" cy="1483360"/>
        </p:xfrm>
        <a:graphic>
          <a:graphicData uri="http://schemas.openxmlformats.org/drawingml/2006/table">
            <a:tbl>
              <a:tblPr firstRow="1" bandRow="1">
                <a:tableStyleId>{5940675A-B579-460E-94D1-54222C63F5DA}</a:tableStyleId>
              </a:tblPr>
              <a:tblGrid>
                <a:gridCol w="1821180">
                  <a:extLst>
                    <a:ext uri="{9D8B030D-6E8A-4147-A177-3AD203B41FA5}">
                      <a16:colId xmlns:a16="http://schemas.microsoft.com/office/drawing/2014/main" val="3526515392"/>
                    </a:ext>
                  </a:extLst>
                </a:gridCol>
                <a:gridCol w="2468150">
                  <a:extLst>
                    <a:ext uri="{9D8B030D-6E8A-4147-A177-3AD203B41FA5}">
                      <a16:colId xmlns:a16="http://schemas.microsoft.com/office/drawing/2014/main" val="1074150919"/>
                    </a:ext>
                  </a:extLst>
                </a:gridCol>
              </a:tblGrid>
              <a:tr h="370840">
                <a:tc>
                  <a:txBody>
                    <a:bodyPr/>
                    <a:lstStyle/>
                    <a:p>
                      <a:r>
                        <a:rPr kumimoji="1" lang="ja-JP" altLang="en-US" sz="1800" dirty="0">
                          <a:latin typeface="Meiryo UI" panose="020B0604030504040204" pitchFamily="50" charset="-128"/>
                          <a:ea typeface="Meiryo UI" panose="020B0604030504040204" pitchFamily="50" charset="-128"/>
                        </a:rPr>
                        <a:t>フレーム：</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r>
                        <a:rPr kumimoji="1" lang="ja-JP" altLang="en-US" sz="1800" dirty="0">
                          <a:latin typeface="Meiryo UI" panose="020B0604030504040204" pitchFamily="50" charset="-128"/>
                          <a:ea typeface="Meiryo UI" panose="020B0604030504040204" pitchFamily="50" charset="-128"/>
                        </a:rPr>
                        <a:t>ラスティックオーク</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2127244571"/>
                  </a:ext>
                </a:extLst>
              </a:tr>
              <a:tr h="370840">
                <a:tc>
                  <a:txBody>
                    <a:bodyPr/>
                    <a:lstStyle/>
                    <a:p>
                      <a:r>
                        <a:rPr kumimoji="1" lang="ja-JP" altLang="en-US" sz="1800" dirty="0">
                          <a:latin typeface="Meiryo UI" panose="020B0604030504040204" pitchFamily="50" charset="-128"/>
                          <a:ea typeface="Meiryo UI" panose="020B0604030504040204" pitchFamily="50" charset="-128"/>
                        </a:rPr>
                        <a:t>センターブロック：</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r>
                        <a:rPr kumimoji="1" lang="ja-JP" altLang="en-US" sz="1800" dirty="0">
                          <a:latin typeface="Meiryo UI" panose="020B0604030504040204" pitchFamily="50" charset="-128"/>
                          <a:ea typeface="Meiryo UI" panose="020B0604030504040204" pitchFamily="50" charset="-128"/>
                        </a:rPr>
                        <a:t>ラスティックオーク</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678302332"/>
                  </a:ext>
                </a:extLst>
              </a:tr>
              <a:tr h="370840">
                <a:tc>
                  <a:txBody>
                    <a:bodyPr/>
                    <a:lstStyle/>
                    <a:p>
                      <a:r>
                        <a:rPr kumimoji="1" lang="ja-JP" altLang="en-US" sz="1800" dirty="0">
                          <a:latin typeface="Meiryo UI" panose="020B0604030504040204" pitchFamily="50" charset="-128"/>
                          <a:ea typeface="Meiryo UI" panose="020B0604030504040204" pitchFamily="50" charset="-128"/>
                        </a:rPr>
                        <a:t>ポスト：</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r>
                        <a:rPr kumimoji="1" lang="ja-JP" altLang="en-US" sz="1800" dirty="0">
                          <a:latin typeface="Meiryo UI" panose="020B0604030504040204" pitchFamily="50" charset="-128"/>
                          <a:ea typeface="Meiryo UI" panose="020B0604030504040204" pitchFamily="50" charset="-128"/>
                        </a:rPr>
                        <a:t>ブラック</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142040930"/>
                  </a:ext>
                </a:extLst>
              </a:tr>
              <a:tr h="370840">
                <a:tc>
                  <a:txBody>
                    <a:bodyPr/>
                    <a:lstStyle/>
                    <a:p>
                      <a:r>
                        <a:rPr kumimoji="1" lang="ja-JP" altLang="en-US" sz="1800" dirty="0">
                          <a:latin typeface="Meiryo UI" panose="020B0604030504040204" pitchFamily="50" charset="-128"/>
                          <a:ea typeface="Meiryo UI" panose="020B0604030504040204" pitchFamily="50" charset="-128"/>
                        </a:rPr>
                        <a:t>デザインパネル：</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r>
                        <a:rPr kumimoji="1" lang="ja-JP" altLang="en-US" sz="1800" dirty="0">
                          <a:latin typeface="Meiryo UI" panose="020B0604030504040204" pitchFamily="50" charset="-128"/>
                          <a:ea typeface="Meiryo UI" panose="020B0604030504040204" pitchFamily="50" charset="-128"/>
                        </a:rPr>
                        <a:t>ラスティックオーク</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2045298750"/>
                  </a:ext>
                </a:extLst>
              </a:tr>
            </a:tbl>
          </a:graphicData>
        </a:graphic>
      </p:graphicFrame>
      <p:sp>
        <p:nvSpPr>
          <p:cNvPr id="25" name="正方形/長方形 24">
            <a:extLst>
              <a:ext uri="{FF2B5EF4-FFF2-40B4-BE49-F238E27FC236}">
                <a16:creationId xmlns:a16="http://schemas.microsoft.com/office/drawing/2014/main" id="{61864F77-D858-4919-BFD7-EE1C78C5FC15}"/>
              </a:ext>
            </a:extLst>
          </p:cNvPr>
          <p:cNvSpPr/>
          <p:nvPr/>
        </p:nvSpPr>
        <p:spPr>
          <a:xfrm>
            <a:off x="5751504" y="5156837"/>
            <a:ext cx="6293625" cy="4281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spcAft>
                <a:spcPts val="600"/>
              </a:spcAft>
            </a:pPr>
            <a:r>
              <a:rPr lang="ja-JP" altLang="en-US" dirty="0">
                <a:solidFill>
                  <a:schemeClr val="tx1"/>
                </a:solidFill>
                <a:latin typeface="Meiryo UI" panose="020B0604030504040204" pitchFamily="50" charset="-128"/>
                <a:ea typeface="Meiryo UI" panose="020B0604030504040204" pitchFamily="50" charset="-128"/>
              </a:rPr>
              <a:t>本仕様価格：￥</a:t>
            </a:r>
            <a:r>
              <a:rPr lang="en-US" altLang="ja-JP" dirty="0">
                <a:solidFill>
                  <a:schemeClr val="tx1"/>
                </a:solidFill>
                <a:latin typeface="Meiryo UI" panose="020B0604030504040204" pitchFamily="50" charset="-128"/>
                <a:ea typeface="Meiryo UI" panose="020B0604030504040204" pitchFamily="50" charset="-128"/>
              </a:rPr>
              <a:t>164,000</a:t>
            </a:r>
            <a:r>
              <a:rPr lang="ja-JP" altLang="en-US" sz="1400" dirty="0">
                <a:solidFill>
                  <a:schemeClr val="tx1"/>
                </a:solidFill>
                <a:latin typeface="Meiryo UI" panose="020B0604030504040204" pitchFamily="50" charset="-128"/>
                <a:ea typeface="Meiryo UI" panose="020B0604030504040204" pitchFamily="50" charset="-128"/>
              </a:rPr>
              <a:t>（</a:t>
            </a:r>
            <a:r>
              <a:rPr lang="en-US" altLang="ja-JP" sz="1400" dirty="0">
                <a:solidFill>
                  <a:schemeClr val="tx1"/>
                </a:solidFill>
                <a:latin typeface="Meiryo UI" panose="020B0604030504040204" pitchFamily="50" charset="-128"/>
                <a:ea typeface="Meiryo UI" panose="020B0604030504040204" pitchFamily="50" charset="-128"/>
              </a:rPr>
              <a:t>※</a:t>
            </a:r>
            <a:r>
              <a:rPr lang="ja-JP" altLang="en-US" sz="1400" spc="120" dirty="0">
                <a:solidFill>
                  <a:schemeClr val="tx1"/>
                </a:solidFill>
                <a:latin typeface="Meiryo UI" panose="020B0604030504040204" pitchFamily="50" charset="-128"/>
                <a:ea typeface="Meiryo UI" panose="020B0604030504040204" pitchFamily="50" charset="-128"/>
              </a:rPr>
              <a:t> インターホン・サイン・照明除く）</a:t>
            </a:r>
            <a:endPar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正方形/長方形 25">
            <a:extLst>
              <a:ext uri="{FF2B5EF4-FFF2-40B4-BE49-F238E27FC236}">
                <a16:creationId xmlns:a16="http://schemas.microsoft.com/office/drawing/2014/main" id="{D5BB8A3B-E2EB-46CF-8647-352441592F14}"/>
              </a:ext>
            </a:extLst>
          </p:cNvPr>
          <p:cNvSpPr/>
          <p:nvPr/>
        </p:nvSpPr>
        <p:spPr>
          <a:xfrm>
            <a:off x="5751505" y="5893488"/>
            <a:ext cx="6045114" cy="4281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90000"/>
              </a:lnSpc>
              <a:spcAft>
                <a:spcPts val="600"/>
              </a:spcAft>
            </a:pPr>
            <a:r>
              <a:rPr lang="ja-JP" altLang="en-US" dirty="0">
                <a:solidFill>
                  <a:schemeClr val="tx1"/>
                </a:solidFill>
                <a:latin typeface="Meiryo UI" panose="020B0604030504040204" pitchFamily="50" charset="-128"/>
                <a:ea typeface="Meiryo UI" panose="020B0604030504040204" pitchFamily="50" charset="-128"/>
              </a:rPr>
              <a:t>ご検討の程よろしくお願いいたします。</a:t>
            </a:r>
            <a:endParaRPr lang="ja-JP" altLang="en-US" sz="14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正方形/長方形 26">
            <a:extLst>
              <a:ext uri="{FF2B5EF4-FFF2-40B4-BE49-F238E27FC236}">
                <a16:creationId xmlns:a16="http://schemas.microsoft.com/office/drawing/2014/main" id="{3366AE6C-5067-4D74-BCF3-C0D24097D166}"/>
              </a:ext>
            </a:extLst>
          </p:cNvPr>
          <p:cNvSpPr/>
          <p:nvPr/>
        </p:nvSpPr>
        <p:spPr>
          <a:xfrm>
            <a:off x="5689819" y="6241831"/>
            <a:ext cx="6045114" cy="4281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90000"/>
              </a:lnSpc>
              <a:spcAft>
                <a:spcPts val="600"/>
              </a:spcAft>
            </a:pPr>
            <a:r>
              <a:rPr lang="en-US" altLang="ja-JP" dirty="0">
                <a:solidFill>
                  <a:schemeClr val="tx1"/>
                </a:solidFill>
                <a:latin typeface="Meiryo UI" panose="020B0604030504040204" pitchFamily="50" charset="-128"/>
                <a:ea typeface="Meiryo UI" panose="020B0604030504040204" pitchFamily="50" charset="-128"/>
              </a:rPr>
              <a:t>LIXIL</a:t>
            </a:r>
            <a:r>
              <a:rPr lang="ja-JP" altLang="en-US" dirty="0">
                <a:solidFill>
                  <a:schemeClr val="tx1"/>
                </a:solidFill>
                <a:latin typeface="Meiryo UI" panose="020B0604030504040204" pitchFamily="50" charset="-128"/>
                <a:ea typeface="Meiryo UI" panose="020B0604030504040204" pitchFamily="50" charset="-128"/>
              </a:rPr>
              <a:t> ●● ●●</a:t>
            </a:r>
            <a:endParaRPr lang="ja-JP" altLang="en-US" sz="14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吹き出し: 四角形 3">
            <a:extLst>
              <a:ext uri="{FF2B5EF4-FFF2-40B4-BE49-F238E27FC236}">
                <a16:creationId xmlns:a16="http://schemas.microsoft.com/office/drawing/2014/main" id="{484D6836-835B-4C29-96F6-6A0B93AE50D3}"/>
              </a:ext>
            </a:extLst>
          </p:cNvPr>
          <p:cNvSpPr/>
          <p:nvPr/>
        </p:nvSpPr>
        <p:spPr>
          <a:xfrm>
            <a:off x="530865" y="758975"/>
            <a:ext cx="3755807" cy="522269"/>
          </a:xfrm>
          <a:prstGeom prst="wedgeRectCallout">
            <a:avLst>
              <a:gd name="adj1" fmla="val -10785"/>
              <a:gd name="adj2" fmla="val 87512"/>
            </a:avLst>
          </a:prstGeom>
          <a:solidFill>
            <a:schemeClr val="accent4">
              <a:lumMod val="40000"/>
              <a:lumOff val="6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latin typeface="Meiryo UI" panose="020B0604030504040204" pitchFamily="50" charset="-128"/>
                <a:ea typeface="Meiryo UI" panose="020B0604030504040204" pitchFamily="50" charset="-128"/>
              </a:rPr>
              <a:t>①住宅モデル画像の上に玄関ドアと</a:t>
            </a:r>
            <a:r>
              <a:rPr kumimoji="1" lang="en-US" altLang="ja-JP" sz="1400" dirty="0">
                <a:solidFill>
                  <a:schemeClr val="tx1"/>
                </a:solidFill>
                <a:latin typeface="Meiryo UI" panose="020B0604030504040204" pitchFamily="50" charset="-128"/>
                <a:ea typeface="Meiryo UI" panose="020B0604030504040204" pitchFamily="50" charset="-128"/>
              </a:rPr>
              <a:t>FS</a:t>
            </a:r>
            <a:r>
              <a:rPr kumimoji="1" lang="ja-JP" altLang="en-US" sz="1400" dirty="0" err="1">
                <a:solidFill>
                  <a:schemeClr val="tx1"/>
                </a:solidFill>
                <a:latin typeface="Meiryo UI" panose="020B0604030504040204" pitchFamily="50" charset="-128"/>
                <a:ea typeface="Meiryo UI" panose="020B0604030504040204" pitchFamily="50" charset="-128"/>
              </a:rPr>
              <a:t>を置</a:t>
            </a:r>
            <a:r>
              <a:rPr kumimoji="1" lang="ja-JP" altLang="en-US" sz="1400" dirty="0">
                <a:solidFill>
                  <a:schemeClr val="tx1"/>
                </a:solidFill>
                <a:latin typeface="Meiryo UI" panose="020B0604030504040204" pitchFamily="50" charset="-128"/>
                <a:ea typeface="Meiryo UI" panose="020B0604030504040204" pitchFamily="50" charset="-128"/>
              </a:rPr>
              <a:t>きます。</a:t>
            </a:r>
          </a:p>
        </p:txBody>
      </p:sp>
      <p:sp>
        <p:nvSpPr>
          <p:cNvPr id="28" name="吹き出し: 四角形 27">
            <a:extLst>
              <a:ext uri="{FF2B5EF4-FFF2-40B4-BE49-F238E27FC236}">
                <a16:creationId xmlns:a16="http://schemas.microsoft.com/office/drawing/2014/main" id="{7A6C6F22-7E60-4545-92FB-36F992C3726F}"/>
              </a:ext>
            </a:extLst>
          </p:cNvPr>
          <p:cNvSpPr/>
          <p:nvPr/>
        </p:nvSpPr>
        <p:spPr>
          <a:xfrm>
            <a:off x="2408768" y="1270066"/>
            <a:ext cx="2999999" cy="522269"/>
          </a:xfrm>
          <a:prstGeom prst="wedgeRectCallout">
            <a:avLst>
              <a:gd name="adj1" fmla="val -7693"/>
              <a:gd name="adj2" fmla="val 40268"/>
            </a:avLst>
          </a:prstGeom>
          <a:solidFill>
            <a:schemeClr val="accent2">
              <a:lumMod val="40000"/>
              <a:lumOff val="6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latin typeface="Meiryo UI" panose="020B0604030504040204" pitchFamily="50" charset="-128"/>
                <a:ea typeface="Meiryo UI" panose="020B0604030504040204" pitchFamily="50" charset="-128"/>
              </a:rPr>
              <a:t>玄関ドアは</a:t>
            </a:r>
            <a:r>
              <a:rPr kumimoji="1" lang="en-US" altLang="ja-JP" sz="1400" dirty="0">
                <a:solidFill>
                  <a:schemeClr val="tx1"/>
                </a:solidFill>
                <a:latin typeface="Meiryo UI" panose="020B0604030504040204" pitchFamily="50" charset="-128"/>
                <a:ea typeface="Meiryo UI" panose="020B0604030504040204" pitchFamily="50" charset="-128"/>
              </a:rPr>
              <a:t>HP</a:t>
            </a:r>
            <a:r>
              <a:rPr kumimoji="1" lang="ja-JP" altLang="en-US" sz="1400" dirty="0">
                <a:solidFill>
                  <a:schemeClr val="tx1"/>
                </a:solidFill>
                <a:latin typeface="Meiryo UI" panose="020B0604030504040204" pitchFamily="50" charset="-128"/>
                <a:ea typeface="Meiryo UI" panose="020B0604030504040204" pitchFamily="50" charset="-128"/>
              </a:rPr>
              <a:t>からトリミングください。</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枠外ギリギリをトリミングするとキレイです。</a:t>
            </a:r>
            <a:endParaRPr kumimoji="1" lang="ja-JP" altLang="en-US" sz="1400" dirty="0">
              <a:solidFill>
                <a:schemeClr val="tx1"/>
              </a:solidFill>
              <a:latin typeface="Meiryo UI" panose="020B0604030504040204" pitchFamily="50" charset="-128"/>
              <a:ea typeface="Meiryo UI" panose="020B0604030504040204" pitchFamily="50" charset="-128"/>
            </a:endParaRPr>
          </a:p>
        </p:txBody>
      </p:sp>
      <p:sp>
        <p:nvSpPr>
          <p:cNvPr id="29" name="吹き出し: 四角形 28">
            <a:extLst>
              <a:ext uri="{FF2B5EF4-FFF2-40B4-BE49-F238E27FC236}">
                <a16:creationId xmlns:a16="http://schemas.microsoft.com/office/drawing/2014/main" id="{CB767F5C-DA61-4AB3-8B80-0001B5AA842F}"/>
              </a:ext>
            </a:extLst>
          </p:cNvPr>
          <p:cNvSpPr/>
          <p:nvPr/>
        </p:nvSpPr>
        <p:spPr>
          <a:xfrm>
            <a:off x="131820" y="3243114"/>
            <a:ext cx="2564689" cy="707949"/>
          </a:xfrm>
          <a:prstGeom prst="wedgeRectCallout">
            <a:avLst>
              <a:gd name="adj1" fmla="val -7693"/>
              <a:gd name="adj2" fmla="val 40268"/>
            </a:avLst>
          </a:prstGeom>
          <a:solidFill>
            <a:schemeClr val="accent2">
              <a:lumMod val="40000"/>
              <a:lumOff val="6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dirty="0">
                <a:solidFill>
                  <a:schemeClr val="tx1"/>
                </a:solidFill>
                <a:latin typeface="Meiryo UI" panose="020B0604030504040204" pitchFamily="50" charset="-128"/>
                <a:ea typeface="Meiryo UI" panose="020B0604030504040204" pitchFamily="50" charset="-128"/>
              </a:rPr>
              <a:t>FS</a:t>
            </a:r>
            <a:r>
              <a:rPr kumimoji="1" lang="ja-JP" altLang="en-US" sz="1400" dirty="0">
                <a:solidFill>
                  <a:schemeClr val="tx1"/>
                </a:solidFill>
                <a:latin typeface="Meiryo UI" panose="020B0604030504040204" pitchFamily="50" charset="-128"/>
                <a:ea typeface="Meiryo UI" panose="020B0604030504040204" pitchFamily="50" charset="-128"/>
              </a:rPr>
              <a:t>は</a:t>
            </a:r>
            <a:r>
              <a:rPr kumimoji="1" lang="en-US" altLang="ja-JP" sz="1400" dirty="0">
                <a:solidFill>
                  <a:schemeClr val="tx1"/>
                </a:solidFill>
                <a:latin typeface="Meiryo UI" panose="020B0604030504040204" pitchFamily="50" charset="-128"/>
                <a:ea typeface="Meiryo UI" panose="020B0604030504040204" pitchFamily="50" charset="-128"/>
              </a:rPr>
              <a:t>P37</a:t>
            </a:r>
            <a:r>
              <a:rPr kumimoji="1" lang="ja-JP" altLang="en-US" sz="1400" dirty="0">
                <a:solidFill>
                  <a:schemeClr val="tx1"/>
                </a:solidFill>
                <a:latin typeface="Meiryo UI" panose="020B0604030504040204" pitchFamily="50" charset="-128"/>
                <a:ea typeface="Meiryo UI" panose="020B0604030504040204" pitchFamily="50" charset="-128"/>
              </a:rPr>
              <a:t>～</a:t>
            </a:r>
            <a:r>
              <a:rPr kumimoji="1" lang="en-US" altLang="ja-JP" sz="1400" dirty="0">
                <a:solidFill>
                  <a:schemeClr val="tx1"/>
                </a:solidFill>
                <a:latin typeface="Meiryo UI" panose="020B0604030504040204" pitchFamily="50" charset="-128"/>
                <a:ea typeface="Meiryo UI" panose="020B0604030504040204" pitchFamily="50" charset="-128"/>
              </a:rPr>
              <a:t>44</a:t>
            </a:r>
            <a:r>
              <a:rPr kumimoji="1" lang="ja-JP" altLang="en-US" sz="1400" dirty="0">
                <a:solidFill>
                  <a:schemeClr val="tx1"/>
                </a:solidFill>
                <a:latin typeface="Meiryo UI" panose="020B0604030504040204" pitchFamily="50" charset="-128"/>
                <a:ea typeface="Meiryo UI" panose="020B0604030504040204" pitchFamily="50" charset="-128"/>
              </a:rPr>
              <a:t>からの選択をオススメします。他のパターンは</a:t>
            </a:r>
            <a:r>
              <a:rPr kumimoji="1" lang="en-US" altLang="ja-JP" sz="1400" dirty="0">
                <a:solidFill>
                  <a:schemeClr val="tx1"/>
                </a:solidFill>
                <a:latin typeface="Meiryo UI" panose="020B0604030504040204" pitchFamily="50" charset="-128"/>
                <a:ea typeface="Meiryo UI" panose="020B0604030504040204" pitchFamily="50" charset="-128"/>
              </a:rPr>
              <a:t>P52</a:t>
            </a:r>
            <a:r>
              <a:rPr kumimoji="1" lang="ja-JP" altLang="en-US" sz="1400" dirty="0" err="1">
                <a:solidFill>
                  <a:schemeClr val="tx1"/>
                </a:solidFill>
                <a:latin typeface="Meiryo UI" panose="020B0604030504040204" pitchFamily="50" charset="-128"/>
                <a:ea typeface="Meiryo UI" panose="020B0604030504040204" pitchFamily="50" charset="-128"/>
              </a:rPr>
              <a:t>にも</a:t>
            </a:r>
            <a:r>
              <a:rPr kumimoji="1" lang="ja-JP" altLang="en-US" sz="1400" dirty="0">
                <a:solidFill>
                  <a:schemeClr val="tx1"/>
                </a:solidFill>
                <a:latin typeface="Meiryo UI" panose="020B0604030504040204" pitchFamily="50" charset="-128"/>
                <a:ea typeface="Meiryo UI" panose="020B0604030504040204" pitchFamily="50" charset="-128"/>
              </a:rPr>
              <a:t>掲載しています。</a:t>
            </a:r>
          </a:p>
        </p:txBody>
      </p:sp>
      <p:sp>
        <p:nvSpPr>
          <p:cNvPr id="30" name="吹き出し: 四角形 29">
            <a:extLst>
              <a:ext uri="{FF2B5EF4-FFF2-40B4-BE49-F238E27FC236}">
                <a16:creationId xmlns:a16="http://schemas.microsoft.com/office/drawing/2014/main" id="{A21BC434-5615-453D-AC74-CCA58C126C53}"/>
              </a:ext>
            </a:extLst>
          </p:cNvPr>
          <p:cNvSpPr/>
          <p:nvPr/>
        </p:nvSpPr>
        <p:spPr>
          <a:xfrm>
            <a:off x="4650264" y="3651817"/>
            <a:ext cx="2330997" cy="848200"/>
          </a:xfrm>
          <a:prstGeom prst="wedgeRectCallout">
            <a:avLst>
              <a:gd name="adj1" fmla="val -3935"/>
              <a:gd name="adj2" fmla="val -130311"/>
            </a:avLst>
          </a:prstGeom>
          <a:solidFill>
            <a:schemeClr val="accent4">
              <a:lumMod val="40000"/>
              <a:lumOff val="6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schemeClr val="tx1"/>
                </a:solidFill>
                <a:latin typeface="Meiryo UI" panose="020B0604030504040204" pitchFamily="50" charset="-128"/>
                <a:ea typeface="Meiryo UI" panose="020B0604030504040204" pitchFamily="50" charset="-128"/>
              </a:rPr>
              <a:t>玄関ドアの品番・カラー</a:t>
            </a:r>
            <a:endParaRPr lang="en-US" altLang="ja-JP" sz="1400" dirty="0">
              <a:solidFill>
                <a:schemeClr val="tx1"/>
              </a:solidFill>
              <a:latin typeface="Meiryo UI" panose="020B0604030504040204" pitchFamily="50" charset="-128"/>
              <a:ea typeface="Meiryo UI" panose="020B0604030504040204" pitchFamily="50" charset="-128"/>
            </a:endParaRPr>
          </a:p>
          <a:p>
            <a:r>
              <a:rPr kumimoji="1" lang="ja-JP" altLang="en-US" sz="1400" dirty="0">
                <a:solidFill>
                  <a:schemeClr val="tx1"/>
                </a:solidFill>
                <a:latin typeface="Meiryo UI" panose="020B0604030504040204" pitchFamily="50" charset="-128"/>
                <a:ea typeface="Meiryo UI" panose="020B0604030504040204" pitchFamily="50" charset="-128"/>
              </a:rPr>
              <a:t>機能門柱</a:t>
            </a:r>
            <a:r>
              <a:rPr kumimoji="1" lang="en-US" altLang="ja-JP" sz="1400" dirty="0">
                <a:solidFill>
                  <a:schemeClr val="tx1"/>
                </a:solidFill>
                <a:latin typeface="Meiryo UI" panose="020B0604030504040204" pitchFamily="50" charset="-128"/>
                <a:ea typeface="Meiryo UI" panose="020B0604030504040204" pitchFamily="50" charset="-128"/>
              </a:rPr>
              <a:t>FS</a:t>
            </a:r>
            <a:r>
              <a:rPr kumimoji="1" lang="ja-JP" altLang="en-US" sz="1400" dirty="0">
                <a:solidFill>
                  <a:schemeClr val="tx1"/>
                </a:solidFill>
                <a:latin typeface="Meiryo UI" panose="020B0604030504040204" pitchFamily="50" charset="-128"/>
                <a:ea typeface="Meiryo UI" panose="020B0604030504040204" pitchFamily="50" charset="-128"/>
              </a:rPr>
              <a:t>の仕様・カラー</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を記入ください</a:t>
            </a:r>
            <a:endParaRPr kumimoji="1" lang="ja-JP" altLang="en-US" sz="1400" dirty="0">
              <a:solidFill>
                <a:schemeClr val="tx1"/>
              </a:solidFill>
              <a:latin typeface="Meiryo UI" panose="020B0604030504040204" pitchFamily="50" charset="-128"/>
              <a:ea typeface="Meiryo UI" panose="020B0604030504040204" pitchFamily="50" charset="-128"/>
            </a:endParaRPr>
          </a:p>
        </p:txBody>
      </p:sp>
      <p:sp>
        <p:nvSpPr>
          <p:cNvPr id="31" name="吹き出し: 四角形 30">
            <a:extLst>
              <a:ext uri="{FF2B5EF4-FFF2-40B4-BE49-F238E27FC236}">
                <a16:creationId xmlns:a16="http://schemas.microsoft.com/office/drawing/2014/main" id="{5C3F7D96-A45C-4C37-B25D-BEB31E82F175}"/>
              </a:ext>
            </a:extLst>
          </p:cNvPr>
          <p:cNvSpPr/>
          <p:nvPr/>
        </p:nvSpPr>
        <p:spPr>
          <a:xfrm>
            <a:off x="4256802" y="5803311"/>
            <a:ext cx="2101165" cy="848200"/>
          </a:xfrm>
          <a:prstGeom prst="wedgeRectCallout">
            <a:avLst>
              <a:gd name="adj1" fmla="val 32180"/>
              <a:gd name="adj2" fmla="val -82398"/>
            </a:avLst>
          </a:prstGeom>
          <a:solidFill>
            <a:schemeClr val="accent4">
              <a:lumMod val="40000"/>
              <a:lumOff val="6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schemeClr val="tx1"/>
                </a:solidFill>
                <a:latin typeface="Meiryo UI" panose="020B0604030504040204" pitchFamily="50" charset="-128"/>
                <a:ea typeface="Meiryo UI" panose="020B0604030504040204" pitchFamily="50" charset="-128"/>
              </a:rPr>
              <a:t>価格を記入ください。</a:t>
            </a:r>
            <a:endParaRPr lang="en-US" altLang="ja-JP" sz="1400" dirty="0">
              <a:solidFill>
                <a:schemeClr val="tx1"/>
              </a:solidFill>
              <a:latin typeface="Meiryo UI" panose="020B0604030504040204" pitchFamily="50" charset="-128"/>
              <a:ea typeface="Meiryo UI" panose="020B0604030504040204" pitchFamily="50" charset="-128"/>
            </a:endParaRPr>
          </a:p>
          <a:p>
            <a:r>
              <a:rPr kumimoji="1" lang="en-US" altLang="ja-JP" sz="1400" dirty="0">
                <a:solidFill>
                  <a:schemeClr val="tx1"/>
                </a:solidFill>
                <a:latin typeface="Meiryo UI" panose="020B0604030504040204" pitchFamily="50" charset="-128"/>
                <a:ea typeface="Meiryo UI" panose="020B0604030504040204" pitchFamily="50" charset="-128"/>
              </a:rPr>
              <a:t>P37</a:t>
            </a:r>
            <a:r>
              <a:rPr lang="ja-JP" altLang="en-US" sz="1400" dirty="0">
                <a:solidFill>
                  <a:schemeClr val="tx1"/>
                </a:solidFill>
                <a:latin typeface="Meiryo UI" panose="020B0604030504040204" pitchFamily="50" charset="-128"/>
                <a:ea typeface="Meiryo UI" panose="020B0604030504040204" pitchFamily="50" charset="-128"/>
              </a:rPr>
              <a:t>～</a:t>
            </a:r>
            <a:r>
              <a:rPr lang="en-US" altLang="ja-JP" sz="1400" dirty="0">
                <a:solidFill>
                  <a:schemeClr val="tx1"/>
                </a:solidFill>
                <a:latin typeface="Meiryo UI" panose="020B0604030504040204" pitchFamily="50" charset="-128"/>
                <a:ea typeface="Meiryo UI" panose="020B0604030504040204" pitchFamily="50" charset="-128"/>
              </a:rPr>
              <a:t>44</a:t>
            </a:r>
            <a:r>
              <a:rPr lang="ja-JP" altLang="en-US" sz="1400" dirty="0">
                <a:solidFill>
                  <a:schemeClr val="tx1"/>
                </a:solidFill>
                <a:latin typeface="Meiryo UI" panose="020B0604030504040204" pitchFamily="50" charset="-128"/>
                <a:ea typeface="Meiryo UI" panose="020B0604030504040204" pitchFamily="50" charset="-128"/>
              </a:rPr>
              <a:t>を活用されれば</a:t>
            </a:r>
            <a:endParaRPr lang="en-US" altLang="ja-JP" sz="1400" dirty="0">
              <a:solidFill>
                <a:schemeClr val="tx1"/>
              </a:solidFill>
              <a:latin typeface="Meiryo UI" panose="020B0604030504040204" pitchFamily="50" charset="-128"/>
              <a:ea typeface="Meiryo UI" panose="020B0604030504040204" pitchFamily="50" charset="-128"/>
            </a:endParaRPr>
          </a:p>
          <a:p>
            <a:r>
              <a:rPr kumimoji="1" lang="ja-JP" altLang="en-US" sz="1400" dirty="0">
                <a:solidFill>
                  <a:schemeClr val="tx1"/>
                </a:solidFill>
                <a:latin typeface="Meiryo UI" panose="020B0604030504040204" pitchFamily="50" charset="-128"/>
                <a:ea typeface="Meiryo UI" panose="020B0604030504040204" pitchFamily="50" charset="-128"/>
              </a:rPr>
              <a:t>転記するだけで</a:t>
            </a:r>
            <a:r>
              <a:rPr kumimoji="1" lang="en-US" altLang="ja-JP" sz="1400" dirty="0">
                <a:solidFill>
                  <a:schemeClr val="tx1"/>
                </a:solidFill>
                <a:latin typeface="Meiryo UI" panose="020B0604030504040204" pitchFamily="50" charset="-128"/>
                <a:ea typeface="Meiryo UI" panose="020B0604030504040204" pitchFamily="50" charset="-128"/>
              </a:rPr>
              <a:t>OK</a:t>
            </a:r>
            <a:r>
              <a:rPr kumimoji="1" lang="ja-JP" altLang="en-US" sz="1400" dirty="0">
                <a:solidFill>
                  <a:schemeClr val="tx1"/>
                </a:solidFill>
                <a:latin typeface="Meiryo UI" panose="020B0604030504040204" pitchFamily="50" charset="-128"/>
                <a:ea typeface="Meiryo UI" panose="020B0604030504040204" pitchFamily="50" charset="-128"/>
              </a:rPr>
              <a:t>です。</a:t>
            </a:r>
          </a:p>
        </p:txBody>
      </p:sp>
      <p:sp>
        <p:nvSpPr>
          <p:cNvPr id="32" name="吹き出し: 四角形 31">
            <a:extLst>
              <a:ext uri="{FF2B5EF4-FFF2-40B4-BE49-F238E27FC236}">
                <a16:creationId xmlns:a16="http://schemas.microsoft.com/office/drawing/2014/main" id="{DE3A1DA0-8ED1-45AB-B83C-1BF0CEE53813}"/>
              </a:ext>
            </a:extLst>
          </p:cNvPr>
          <p:cNvSpPr/>
          <p:nvPr/>
        </p:nvSpPr>
        <p:spPr>
          <a:xfrm>
            <a:off x="6543859" y="6284686"/>
            <a:ext cx="2101165" cy="510935"/>
          </a:xfrm>
          <a:prstGeom prst="wedgeRectCallout">
            <a:avLst>
              <a:gd name="adj1" fmla="val 31489"/>
              <a:gd name="adj2" fmla="val -89464"/>
            </a:avLst>
          </a:prstGeom>
          <a:solidFill>
            <a:schemeClr val="accent4">
              <a:lumMod val="40000"/>
              <a:lumOff val="6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schemeClr val="tx1"/>
                </a:solidFill>
                <a:latin typeface="Meiryo UI" panose="020B0604030504040204" pitchFamily="50" charset="-128"/>
                <a:ea typeface="Meiryo UI" panose="020B0604030504040204" pitchFamily="50" charset="-128"/>
              </a:rPr>
              <a:t>適宜、コメントや連絡先</a:t>
            </a:r>
            <a:endParaRPr lang="en-US" altLang="ja-JP" sz="1400" dirty="0">
              <a:solidFill>
                <a:schemeClr val="tx1"/>
              </a:solidFill>
              <a:latin typeface="Meiryo UI" panose="020B0604030504040204" pitchFamily="50" charset="-128"/>
              <a:ea typeface="Meiryo UI" panose="020B0604030504040204" pitchFamily="50" charset="-128"/>
            </a:endParaRPr>
          </a:p>
          <a:p>
            <a:r>
              <a:rPr kumimoji="1" lang="ja-JP" altLang="en-US" sz="1400" dirty="0">
                <a:solidFill>
                  <a:schemeClr val="tx1"/>
                </a:solidFill>
                <a:latin typeface="Meiryo UI" panose="020B0604030504040204" pitchFamily="50" charset="-128"/>
                <a:ea typeface="Meiryo UI" panose="020B0604030504040204" pitchFamily="50" charset="-128"/>
              </a:rPr>
              <a:t>等アレンジされてください</a:t>
            </a:r>
          </a:p>
        </p:txBody>
      </p:sp>
      <p:pic>
        <p:nvPicPr>
          <p:cNvPr id="5" name="図 4">
            <a:extLst>
              <a:ext uri="{FF2B5EF4-FFF2-40B4-BE49-F238E27FC236}">
                <a16:creationId xmlns:a16="http://schemas.microsoft.com/office/drawing/2014/main" id="{EAC98D6F-9A51-4035-BD00-52992323C40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39371" y="4185287"/>
            <a:ext cx="632460" cy="1943100"/>
          </a:xfrm>
          <a:prstGeom prst="rect">
            <a:avLst/>
          </a:prstGeom>
        </p:spPr>
      </p:pic>
    </p:spTree>
    <p:extLst>
      <p:ext uri="{BB962C8B-B14F-4D97-AF65-F5344CB8AC3E}">
        <p14:creationId xmlns:p14="http://schemas.microsoft.com/office/powerpoint/2010/main" val="11083247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線コネクタ 7">
            <a:extLst>
              <a:ext uri="{FF2B5EF4-FFF2-40B4-BE49-F238E27FC236}">
                <a16:creationId xmlns:a16="http://schemas.microsoft.com/office/drawing/2014/main" id="{50F3DC71-51FE-460B-AFA0-B118CFFA0D77}"/>
              </a:ext>
            </a:extLst>
          </p:cNvPr>
          <p:cNvCxnSpPr>
            <a:cxnSpLocks/>
          </p:cNvCxnSpPr>
          <p:nvPr/>
        </p:nvCxnSpPr>
        <p:spPr>
          <a:xfrm flipV="1">
            <a:off x="207755" y="551956"/>
            <a:ext cx="11837375" cy="4591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2BA792A3-2C4C-478A-989B-256EC81E9074}"/>
              </a:ext>
            </a:extLst>
          </p:cNvPr>
          <p:cNvSpPr txBox="1"/>
          <p:nvPr/>
        </p:nvSpPr>
        <p:spPr>
          <a:xfrm>
            <a:off x="322141" y="159881"/>
            <a:ext cx="2374368" cy="408189"/>
          </a:xfrm>
          <a:prstGeom prst="rect">
            <a:avLst/>
          </a:prstGeom>
          <a:noFill/>
        </p:spPr>
        <p:txBody>
          <a:bodyPr wrap="none"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lang="ja-JP" altLang="en-US" b="1" spc="120">
                <a:solidFill>
                  <a:prstClr val="black">
                    <a:lumMod val="65000"/>
                    <a:lumOff val="35000"/>
                  </a:prstClr>
                </a:solidFill>
                <a:latin typeface="Meiryo UI" panose="020B0604030504040204" pitchFamily="50" charset="-128"/>
                <a:ea typeface="Meiryo UI" panose="020B0604030504040204" pitchFamily="50" charset="-128"/>
              </a:rPr>
              <a:t>○○邸おすすめプラン</a:t>
            </a:r>
            <a:endParaRPr kumimoji="1" lang="ja-JP" altLang="en-US" sz="1800" b="1"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endParaRPr>
          </a:p>
        </p:txBody>
      </p:sp>
      <p:sp>
        <p:nvSpPr>
          <p:cNvPr id="19" name="正方形/長方形 18">
            <a:extLst>
              <a:ext uri="{FF2B5EF4-FFF2-40B4-BE49-F238E27FC236}">
                <a16:creationId xmlns:a16="http://schemas.microsoft.com/office/drawing/2014/main" id="{C9C3419B-579E-46BE-BCC9-CB56E88EAF82}"/>
              </a:ext>
            </a:extLst>
          </p:cNvPr>
          <p:cNvSpPr/>
          <p:nvPr/>
        </p:nvSpPr>
        <p:spPr>
          <a:xfrm>
            <a:off x="5751504" y="1036555"/>
            <a:ext cx="6293625" cy="14315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600"/>
              </a:spcAft>
            </a:pPr>
            <a:r>
              <a:rPr lang="en-US" altLang="ja-JP" dirty="0">
                <a:solidFill>
                  <a:schemeClr val="tx1"/>
                </a:solidFill>
                <a:latin typeface="Meiryo UI" panose="020B0604030504040204" pitchFamily="50" charset="-128"/>
                <a:ea typeface="Meiryo UI" panose="020B0604030504040204" pitchFamily="50" charset="-128"/>
              </a:rPr>
              <a:t>Concept</a:t>
            </a:r>
            <a:r>
              <a:rPr lang="ja-JP" altLang="en-US" dirty="0">
                <a:solidFill>
                  <a:schemeClr val="tx1"/>
                </a:solidFill>
                <a:latin typeface="Meiryo UI" panose="020B0604030504040204" pitchFamily="50" charset="-128"/>
                <a:ea typeface="Meiryo UI" panose="020B0604030504040204" pitchFamily="50" charset="-128"/>
              </a:rPr>
              <a:t>：さりげなく空間を演出する機能門柱</a:t>
            </a:r>
            <a:endParaRPr lang="ja-JP" altLang="en-US" sz="14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a:p>
            <a:pPr lvl="0">
              <a:defRPr/>
            </a:pPr>
            <a:endParaRPr lang="ja-JP" altLang="en-US" sz="14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正方形/長方形 19">
            <a:extLst>
              <a:ext uri="{FF2B5EF4-FFF2-40B4-BE49-F238E27FC236}">
                <a16:creationId xmlns:a16="http://schemas.microsoft.com/office/drawing/2014/main" id="{AE268B18-F361-4663-AA4C-2CD2020AF555}"/>
              </a:ext>
            </a:extLst>
          </p:cNvPr>
          <p:cNvSpPr/>
          <p:nvPr/>
        </p:nvSpPr>
        <p:spPr>
          <a:xfrm>
            <a:off x="6152338" y="1329026"/>
            <a:ext cx="5644280" cy="7415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defRPr/>
            </a:pPr>
            <a:r>
              <a:rPr lang="en-US" altLang="ja-JP" sz="16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Point</a:t>
            </a:r>
            <a:r>
              <a:rPr lang="ja-JP" altLang="en-US" sz="16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１：ユーザーの好みに寄り添うバリエーション</a:t>
            </a:r>
            <a:endParaRPr lang="en-US" altLang="ja-JP" sz="16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en-US" altLang="ja-JP" sz="16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Point</a:t>
            </a:r>
            <a:r>
              <a:rPr lang="ja-JP" altLang="en-US" sz="16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sz="1600" dirty="0">
                <a:solidFill>
                  <a:prstClr val="black">
                    <a:lumMod val="75000"/>
                    <a:lumOff val="25000"/>
                  </a:prstClr>
                </a:solidFill>
                <a:latin typeface="Meiryo UI" panose="020B0604030504040204" pitchFamily="50" charset="-128"/>
                <a:ea typeface="Meiryo UI" panose="020B0604030504040204" pitchFamily="50" charset="-128"/>
                <a:cs typeface="Meiryo UI" panose="020B0604030504040204" pitchFamily="50" charset="-128"/>
              </a:rPr>
              <a:t>新しい空間価値を作り出す 造りへのこだわり</a:t>
            </a:r>
          </a:p>
          <a:p>
            <a:pPr>
              <a:defRPr/>
            </a:pPr>
            <a:r>
              <a:rPr lang="en-US" altLang="ja-JP" sz="16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Point</a:t>
            </a:r>
            <a:r>
              <a:rPr lang="ja-JP" altLang="en-US" sz="16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３：</a:t>
            </a:r>
            <a:r>
              <a:rPr lang="ja-JP" altLang="en-US" sz="1600" dirty="0">
                <a:solidFill>
                  <a:prstClr val="black">
                    <a:lumMod val="75000"/>
                    <a:lumOff val="25000"/>
                  </a:prstClr>
                </a:solidFill>
                <a:latin typeface="Meiryo UI" panose="020B0604030504040204" pitchFamily="50" charset="-128"/>
                <a:ea typeface="Meiryo UI" panose="020B0604030504040204" pitchFamily="50" charset="-128"/>
                <a:cs typeface="Meiryo UI" panose="020B0604030504040204" pitchFamily="50" charset="-128"/>
              </a:rPr>
              <a:t>門柱設置後の宅配ボックス 後付け施工</a:t>
            </a:r>
            <a:endParaRPr lang="ja-JP" altLang="en-US" sz="16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正方形/長方形 20">
            <a:extLst>
              <a:ext uri="{FF2B5EF4-FFF2-40B4-BE49-F238E27FC236}">
                <a16:creationId xmlns:a16="http://schemas.microsoft.com/office/drawing/2014/main" id="{1BD67127-D66B-4151-AF7B-160754B52BA5}"/>
              </a:ext>
            </a:extLst>
          </p:cNvPr>
          <p:cNvSpPr/>
          <p:nvPr/>
        </p:nvSpPr>
        <p:spPr>
          <a:xfrm>
            <a:off x="5751504" y="2468116"/>
            <a:ext cx="6293625" cy="4281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spcAft>
                <a:spcPts val="600"/>
              </a:spcAft>
            </a:pPr>
            <a:r>
              <a:rPr lang="ja-JP" altLang="en-US" dirty="0">
                <a:solidFill>
                  <a:schemeClr val="tx1"/>
                </a:solidFill>
                <a:latin typeface="Meiryo UI" panose="020B0604030504040204" pitchFamily="50" charset="-128"/>
                <a:ea typeface="Meiryo UI" panose="020B0604030504040204" pitchFamily="50" charset="-128"/>
              </a:rPr>
              <a:t>玄関ドア：ジエスタ  ●●●（カラー：●●●●●●●）</a:t>
            </a:r>
            <a:endParaRPr lang="ja-JP" altLang="en-US" sz="14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正方形/長方形 21">
            <a:extLst>
              <a:ext uri="{FF2B5EF4-FFF2-40B4-BE49-F238E27FC236}">
                <a16:creationId xmlns:a16="http://schemas.microsoft.com/office/drawing/2014/main" id="{434A57C2-C3EA-4818-B30C-2E8E17DF7AFB}"/>
              </a:ext>
            </a:extLst>
          </p:cNvPr>
          <p:cNvSpPr/>
          <p:nvPr/>
        </p:nvSpPr>
        <p:spPr>
          <a:xfrm>
            <a:off x="5751504" y="2994209"/>
            <a:ext cx="6293625" cy="4281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spcAft>
                <a:spcPts val="600"/>
              </a:spcAft>
            </a:pPr>
            <a:r>
              <a:rPr lang="ja-JP" altLang="en-US" dirty="0">
                <a:solidFill>
                  <a:schemeClr val="tx1"/>
                </a:solidFill>
                <a:latin typeface="Meiryo UI" panose="020B0604030504040204" pitchFamily="50" charset="-128"/>
                <a:ea typeface="Meiryo UI" panose="020B0604030504040204" pitchFamily="50" charset="-128"/>
              </a:rPr>
              <a:t>機能門柱</a:t>
            </a:r>
            <a:r>
              <a:rPr lang="en-US" altLang="ja-JP" dirty="0">
                <a:solidFill>
                  <a:schemeClr val="tx1"/>
                </a:solidFill>
                <a:latin typeface="Meiryo UI" panose="020B0604030504040204" pitchFamily="50" charset="-128"/>
                <a:ea typeface="Meiryo UI" panose="020B0604030504040204" pitchFamily="50" charset="-128"/>
              </a:rPr>
              <a:t>FS</a:t>
            </a:r>
            <a:r>
              <a:rPr lang="ja-JP" altLang="en-US" dirty="0">
                <a:solidFill>
                  <a:schemeClr val="tx1"/>
                </a:solidFill>
                <a:latin typeface="Meiryo UI" panose="020B0604030504040204" pitchFamily="50" charset="-128"/>
                <a:ea typeface="Meiryo UI" panose="020B0604030504040204" pitchFamily="50" charset="-128"/>
              </a:rPr>
              <a:t>：デザインパネル付</a:t>
            </a:r>
            <a:endParaRPr lang="ja-JP" altLang="en-US" sz="14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3" name="表 22">
            <a:extLst>
              <a:ext uri="{FF2B5EF4-FFF2-40B4-BE49-F238E27FC236}">
                <a16:creationId xmlns:a16="http://schemas.microsoft.com/office/drawing/2014/main" id="{2767EBD3-69DD-45FE-B560-0EA092E6FF0D}"/>
              </a:ext>
            </a:extLst>
          </p:cNvPr>
          <p:cNvGraphicFramePr>
            <a:graphicFrameLocks noGrp="1"/>
          </p:cNvGraphicFramePr>
          <p:nvPr>
            <p:extLst>
              <p:ext uri="{D42A27DB-BD31-4B8C-83A1-F6EECF244321}">
                <p14:modId xmlns:p14="http://schemas.microsoft.com/office/powerpoint/2010/main" val="3590707796"/>
              </p:ext>
            </p:extLst>
          </p:nvPr>
        </p:nvGraphicFramePr>
        <p:xfrm>
          <a:off x="7260413" y="3422383"/>
          <a:ext cx="4289330" cy="1483360"/>
        </p:xfrm>
        <a:graphic>
          <a:graphicData uri="http://schemas.openxmlformats.org/drawingml/2006/table">
            <a:tbl>
              <a:tblPr firstRow="1" bandRow="1">
                <a:tableStyleId>{5940675A-B579-460E-94D1-54222C63F5DA}</a:tableStyleId>
              </a:tblPr>
              <a:tblGrid>
                <a:gridCol w="1821180">
                  <a:extLst>
                    <a:ext uri="{9D8B030D-6E8A-4147-A177-3AD203B41FA5}">
                      <a16:colId xmlns:a16="http://schemas.microsoft.com/office/drawing/2014/main" val="3526515392"/>
                    </a:ext>
                  </a:extLst>
                </a:gridCol>
                <a:gridCol w="2468150">
                  <a:extLst>
                    <a:ext uri="{9D8B030D-6E8A-4147-A177-3AD203B41FA5}">
                      <a16:colId xmlns:a16="http://schemas.microsoft.com/office/drawing/2014/main" val="1074150919"/>
                    </a:ext>
                  </a:extLst>
                </a:gridCol>
              </a:tblGrid>
              <a:tr h="370840">
                <a:tc>
                  <a:txBody>
                    <a:bodyPr/>
                    <a:lstStyle/>
                    <a:p>
                      <a:r>
                        <a:rPr kumimoji="1" lang="ja-JP" altLang="en-US" sz="1800" dirty="0">
                          <a:latin typeface="Meiryo UI" panose="020B0604030504040204" pitchFamily="50" charset="-128"/>
                          <a:ea typeface="Meiryo UI" panose="020B0604030504040204" pitchFamily="50" charset="-128"/>
                        </a:rPr>
                        <a:t>フレーム：</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r>
                        <a:rPr lang="ja-JP" altLang="en-US" dirty="0">
                          <a:solidFill>
                            <a:schemeClr val="tx1"/>
                          </a:solidFill>
                          <a:latin typeface="Meiryo UI" panose="020B0604030504040204" pitchFamily="50" charset="-128"/>
                          <a:ea typeface="Meiryo UI" panose="020B0604030504040204" pitchFamily="50" charset="-128"/>
                        </a:rPr>
                        <a:t>●●●●●●●</a:t>
                      </a:r>
                      <a:endParaRPr kumimoji="1" lang="ja-JP" altLang="en-US" sz="1800" dirty="0">
                        <a:latin typeface="Meiryo UI" panose="020B0604030504040204" pitchFamily="50" charset="-128"/>
                        <a:ea typeface="Meiryo UI" panose="020B0604030504040204" pitchFamily="50" charset="-128"/>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2127244571"/>
                  </a:ext>
                </a:extLst>
              </a:tr>
              <a:tr h="370840">
                <a:tc>
                  <a:txBody>
                    <a:bodyPr/>
                    <a:lstStyle/>
                    <a:p>
                      <a:r>
                        <a:rPr kumimoji="1" lang="ja-JP" altLang="en-US" sz="1800" dirty="0">
                          <a:latin typeface="Meiryo UI" panose="020B0604030504040204" pitchFamily="50" charset="-128"/>
                          <a:ea typeface="Meiryo UI" panose="020B0604030504040204" pitchFamily="50" charset="-128"/>
                        </a:rPr>
                        <a:t>センターブロック：</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r>
                        <a:rPr lang="ja-JP" altLang="en-US" dirty="0">
                          <a:solidFill>
                            <a:schemeClr val="tx1"/>
                          </a:solidFill>
                          <a:latin typeface="Meiryo UI" panose="020B0604030504040204" pitchFamily="50" charset="-128"/>
                          <a:ea typeface="Meiryo UI" panose="020B0604030504040204" pitchFamily="50" charset="-128"/>
                        </a:rPr>
                        <a:t>●●●●●●●</a:t>
                      </a:r>
                      <a:endParaRPr kumimoji="1" lang="ja-JP" altLang="en-US" sz="1800" dirty="0">
                        <a:latin typeface="Meiryo UI" panose="020B0604030504040204" pitchFamily="50" charset="-128"/>
                        <a:ea typeface="Meiryo UI" panose="020B0604030504040204" pitchFamily="50" charset="-128"/>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678302332"/>
                  </a:ext>
                </a:extLst>
              </a:tr>
              <a:tr h="370840">
                <a:tc>
                  <a:txBody>
                    <a:bodyPr/>
                    <a:lstStyle/>
                    <a:p>
                      <a:r>
                        <a:rPr kumimoji="1" lang="ja-JP" altLang="en-US" sz="1800" dirty="0">
                          <a:latin typeface="Meiryo UI" panose="020B0604030504040204" pitchFamily="50" charset="-128"/>
                          <a:ea typeface="Meiryo UI" panose="020B0604030504040204" pitchFamily="50" charset="-128"/>
                        </a:rPr>
                        <a:t>ポスト：</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r>
                        <a:rPr lang="ja-JP" altLang="en-US" dirty="0">
                          <a:solidFill>
                            <a:schemeClr val="tx1"/>
                          </a:solidFill>
                          <a:latin typeface="Meiryo UI" panose="020B0604030504040204" pitchFamily="50" charset="-128"/>
                          <a:ea typeface="Meiryo UI" panose="020B0604030504040204" pitchFamily="50" charset="-128"/>
                        </a:rPr>
                        <a:t>●●●●</a:t>
                      </a:r>
                      <a:endParaRPr kumimoji="1" lang="ja-JP" altLang="en-US" sz="1800" dirty="0">
                        <a:latin typeface="Meiryo UI" panose="020B0604030504040204" pitchFamily="50" charset="-128"/>
                        <a:ea typeface="Meiryo UI" panose="020B0604030504040204" pitchFamily="50" charset="-128"/>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142040930"/>
                  </a:ext>
                </a:extLst>
              </a:tr>
              <a:tr h="370840">
                <a:tc>
                  <a:txBody>
                    <a:bodyPr/>
                    <a:lstStyle/>
                    <a:p>
                      <a:r>
                        <a:rPr kumimoji="1" lang="ja-JP" altLang="en-US" sz="1800" dirty="0">
                          <a:latin typeface="Meiryo UI" panose="020B0604030504040204" pitchFamily="50" charset="-128"/>
                          <a:ea typeface="Meiryo UI" panose="020B0604030504040204" pitchFamily="50" charset="-128"/>
                        </a:rPr>
                        <a:t>デザインパネル：</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r>
                        <a:rPr lang="ja-JP" altLang="en-US" dirty="0">
                          <a:solidFill>
                            <a:schemeClr val="tx1"/>
                          </a:solidFill>
                          <a:latin typeface="Meiryo UI" panose="020B0604030504040204" pitchFamily="50" charset="-128"/>
                          <a:ea typeface="Meiryo UI" panose="020B0604030504040204" pitchFamily="50" charset="-128"/>
                        </a:rPr>
                        <a:t>●●●●●●●</a:t>
                      </a:r>
                      <a:endParaRPr kumimoji="1" lang="ja-JP" altLang="en-US" sz="1800" dirty="0">
                        <a:latin typeface="Meiryo UI" panose="020B0604030504040204" pitchFamily="50" charset="-128"/>
                        <a:ea typeface="Meiryo UI" panose="020B0604030504040204" pitchFamily="50" charset="-128"/>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2045298750"/>
                  </a:ext>
                </a:extLst>
              </a:tr>
            </a:tbl>
          </a:graphicData>
        </a:graphic>
      </p:graphicFrame>
      <p:sp>
        <p:nvSpPr>
          <p:cNvPr id="24" name="正方形/長方形 23">
            <a:extLst>
              <a:ext uri="{FF2B5EF4-FFF2-40B4-BE49-F238E27FC236}">
                <a16:creationId xmlns:a16="http://schemas.microsoft.com/office/drawing/2014/main" id="{04D49868-4FF4-41E6-BF72-DEAFFC8D4CAA}"/>
              </a:ext>
            </a:extLst>
          </p:cNvPr>
          <p:cNvSpPr/>
          <p:nvPr/>
        </p:nvSpPr>
        <p:spPr>
          <a:xfrm>
            <a:off x="5751504" y="5156837"/>
            <a:ext cx="6293625" cy="4281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spcAft>
                <a:spcPts val="600"/>
              </a:spcAft>
            </a:pPr>
            <a:r>
              <a:rPr lang="ja-JP" altLang="en-US" dirty="0">
                <a:solidFill>
                  <a:schemeClr val="tx1"/>
                </a:solidFill>
                <a:latin typeface="Meiryo UI" panose="020B0604030504040204" pitchFamily="50" charset="-128"/>
                <a:ea typeface="Meiryo UI" panose="020B0604030504040204" pitchFamily="50" charset="-128"/>
              </a:rPr>
              <a:t>本仕様価格：￥●●●</a:t>
            </a:r>
            <a:r>
              <a:rPr lang="en-US" altLang="ja-JP" dirty="0">
                <a:solidFill>
                  <a:schemeClr val="tx1"/>
                </a:solidFill>
                <a:latin typeface="Meiryo UI" panose="020B0604030504040204" pitchFamily="50" charset="-128"/>
                <a:ea typeface="Meiryo UI" panose="020B0604030504040204" pitchFamily="50" charset="-128"/>
              </a:rPr>
              <a:t>,</a:t>
            </a:r>
            <a:r>
              <a:rPr lang="ja-JP" altLang="en-US" dirty="0">
                <a:solidFill>
                  <a:schemeClr val="tx1"/>
                </a:solidFill>
                <a:latin typeface="Meiryo UI" panose="020B0604030504040204" pitchFamily="50" charset="-128"/>
                <a:ea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rPr>
              <a:t>（</a:t>
            </a:r>
            <a:r>
              <a:rPr lang="en-US" altLang="ja-JP" sz="1400" dirty="0">
                <a:solidFill>
                  <a:schemeClr val="tx1"/>
                </a:solidFill>
                <a:latin typeface="Meiryo UI" panose="020B0604030504040204" pitchFamily="50" charset="-128"/>
                <a:ea typeface="Meiryo UI" panose="020B0604030504040204" pitchFamily="50" charset="-128"/>
              </a:rPr>
              <a:t>※</a:t>
            </a:r>
            <a:r>
              <a:rPr lang="ja-JP" altLang="en-US" sz="1400" spc="120" dirty="0">
                <a:solidFill>
                  <a:schemeClr val="tx1"/>
                </a:solidFill>
                <a:latin typeface="Meiryo UI" panose="020B0604030504040204" pitchFamily="50" charset="-128"/>
                <a:ea typeface="Meiryo UI" panose="020B0604030504040204" pitchFamily="50" charset="-128"/>
              </a:rPr>
              <a:t> インターホン・サイン・照明除く）</a:t>
            </a:r>
            <a:endPar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正方形/長方形 24">
            <a:extLst>
              <a:ext uri="{FF2B5EF4-FFF2-40B4-BE49-F238E27FC236}">
                <a16:creationId xmlns:a16="http://schemas.microsoft.com/office/drawing/2014/main" id="{8F88C660-A80D-48F5-8A42-2CDA0B95BF41}"/>
              </a:ext>
            </a:extLst>
          </p:cNvPr>
          <p:cNvSpPr/>
          <p:nvPr/>
        </p:nvSpPr>
        <p:spPr>
          <a:xfrm>
            <a:off x="5751505" y="5893488"/>
            <a:ext cx="6045114" cy="4281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90000"/>
              </a:lnSpc>
              <a:spcAft>
                <a:spcPts val="600"/>
              </a:spcAft>
            </a:pPr>
            <a:r>
              <a:rPr lang="ja-JP" altLang="en-US" dirty="0">
                <a:solidFill>
                  <a:schemeClr val="tx1"/>
                </a:solidFill>
                <a:latin typeface="Meiryo UI" panose="020B0604030504040204" pitchFamily="50" charset="-128"/>
                <a:ea typeface="Meiryo UI" panose="020B0604030504040204" pitchFamily="50" charset="-128"/>
              </a:rPr>
              <a:t>ご検討の程よろしくお願いいたします。</a:t>
            </a:r>
            <a:endParaRPr lang="ja-JP" altLang="en-US" sz="14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正方形/長方形 25">
            <a:extLst>
              <a:ext uri="{FF2B5EF4-FFF2-40B4-BE49-F238E27FC236}">
                <a16:creationId xmlns:a16="http://schemas.microsoft.com/office/drawing/2014/main" id="{7E3B6D02-21B8-4299-87A1-6DD2A4C0DD67}"/>
              </a:ext>
            </a:extLst>
          </p:cNvPr>
          <p:cNvSpPr/>
          <p:nvPr/>
        </p:nvSpPr>
        <p:spPr>
          <a:xfrm>
            <a:off x="5689819" y="6241831"/>
            <a:ext cx="6045114" cy="4281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90000"/>
              </a:lnSpc>
              <a:spcAft>
                <a:spcPts val="600"/>
              </a:spcAft>
            </a:pPr>
            <a:r>
              <a:rPr lang="en-US" altLang="ja-JP" dirty="0">
                <a:solidFill>
                  <a:schemeClr val="tx1"/>
                </a:solidFill>
                <a:latin typeface="Meiryo UI" panose="020B0604030504040204" pitchFamily="50" charset="-128"/>
                <a:ea typeface="Meiryo UI" panose="020B0604030504040204" pitchFamily="50" charset="-128"/>
              </a:rPr>
              <a:t>LIXIL</a:t>
            </a:r>
            <a:r>
              <a:rPr lang="ja-JP" altLang="en-US" dirty="0">
                <a:solidFill>
                  <a:schemeClr val="tx1"/>
                </a:solidFill>
                <a:latin typeface="Meiryo UI" panose="020B0604030504040204" pitchFamily="50" charset="-128"/>
                <a:ea typeface="Meiryo UI" panose="020B0604030504040204" pitchFamily="50" charset="-128"/>
              </a:rPr>
              <a:t> ●● ●●</a:t>
            </a:r>
            <a:endParaRPr lang="ja-JP" altLang="en-US" sz="14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 name="図 1">
            <a:extLst>
              <a:ext uri="{FF2B5EF4-FFF2-40B4-BE49-F238E27FC236}">
                <a16:creationId xmlns:a16="http://schemas.microsoft.com/office/drawing/2014/main" id="{32F8D34B-6E08-4744-AFCC-91831392C4A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7041" y="1036555"/>
            <a:ext cx="5120640" cy="5295900"/>
          </a:xfrm>
          <a:prstGeom prst="rect">
            <a:avLst/>
          </a:prstGeom>
        </p:spPr>
      </p:pic>
    </p:spTree>
    <p:extLst>
      <p:ext uri="{BB962C8B-B14F-4D97-AF65-F5344CB8AC3E}">
        <p14:creationId xmlns:p14="http://schemas.microsoft.com/office/powerpoint/2010/main" val="32154498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CD4077E1-EEE2-446A-AE84-7ACDF81D2A3A}"/>
              </a:ext>
            </a:extLst>
          </p:cNvPr>
          <p:cNvSpPr txBox="1"/>
          <p:nvPr/>
        </p:nvSpPr>
        <p:spPr>
          <a:xfrm>
            <a:off x="322141" y="159881"/>
            <a:ext cx="2385589" cy="408189"/>
          </a:xfrm>
          <a:prstGeom prst="rect">
            <a:avLst/>
          </a:prstGeom>
          <a:noFill/>
        </p:spPr>
        <p:txBody>
          <a:bodyPr wrap="none" rtlCol="0">
            <a:spAutoFit/>
          </a:bodyPr>
          <a:lstStyle/>
          <a:p>
            <a:pPr lvl="0">
              <a:lnSpc>
                <a:spcPct val="130000"/>
              </a:lnSpc>
              <a:defRPr/>
            </a:pPr>
            <a:r>
              <a:rPr lang="ja-JP" altLang="en-US" b="1" spc="120" dirty="0">
                <a:solidFill>
                  <a:prstClr val="black">
                    <a:lumMod val="65000"/>
                    <a:lumOff val="35000"/>
                  </a:prstClr>
                </a:solidFill>
                <a:latin typeface="Meiryo UI" panose="020B0604030504040204" pitchFamily="50" charset="-128"/>
                <a:ea typeface="Meiryo UI" panose="020B0604030504040204" pitchFamily="50" charset="-128"/>
              </a:rPr>
              <a:t>○○邸おすすめプラン</a:t>
            </a:r>
          </a:p>
        </p:txBody>
      </p:sp>
      <p:cxnSp>
        <p:nvCxnSpPr>
          <p:cNvPr id="8" name="直線コネクタ 7">
            <a:extLst>
              <a:ext uri="{FF2B5EF4-FFF2-40B4-BE49-F238E27FC236}">
                <a16:creationId xmlns:a16="http://schemas.microsoft.com/office/drawing/2014/main" id="{50F3DC71-51FE-460B-AFA0-B118CFFA0D77}"/>
              </a:ext>
            </a:extLst>
          </p:cNvPr>
          <p:cNvCxnSpPr>
            <a:cxnSpLocks/>
          </p:cNvCxnSpPr>
          <p:nvPr/>
        </p:nvCxnSpPr>
        <p:spPr>
          <a:xfrm flipV="1">
            <a:off x="207755" y="551956"/>
            <a:ext cx="11837375" cy="4591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正方形/長方形 9">
            <a:extLst>
              <a:ext uri="{FF2B5EF4-FFF2-40B4-BE49-F238E27FC236}">
                <a16:creationId xmlns:a16="http://schemas.microsoft.com/office/drawing/2014/main" id="{9A877789-7697-4CE6-AD11-F29EBF67F51E}"/>
              </a:ext>
            </a:extLst>
          </p:cNvPr>
          <p:cNvSpPr/>
          <p:nvPr/>
        </p:nvSpPr>
        <p:spPr>
          <a:xfrm>
            <a:off x="5751504" y="1036555"/>
            <a:ext cx="6293625" cy="14315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600"/>
              </a:spcAft>
            </a:pPr>
            <a:r>
              <a:rPr lang="en-US" altLang="ja-JP" dirty="0">
                <a:solidFill>
                  <a:schemeClr val="tx1"/>
                </a:solidFill>
                <a:latin typeface="Meiryo UI" panose="020B0604030504040204" pitchFamily="50" charset="-128"/>
                <a:ea typeface="Meiryo UI" panose="020B0604030504040204" pitchFamily="50" charset="-128"/>
              </a:rPr>
              <a:t>Concept</a:t>
            </a:r>
            <a:r>
              <a:rPr lang="ja-JP" altLang="en-US" dirty="0">
                <a:solidFill>
                  <a:schemeClr val="tx1"/>
                </a:solidFill>
                <a:latin typeface="Meiryo UI" panose="020B0604030504040204" pitchFamily="50" charset="-128"/>
                <a:ea typeface="Meiryo UI" panose="020B0604030504040204" pitchFamily="50" charset="-128"/>
              </a:rPr>
              <a:t>：さりげなく空間を演出する機能門柱</a:t>
            </a:r>
            <a:endParaRPr lang="ja-JP" altLang="en-US" sz="14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a:p>
            <a:pPr lvl="0">
              <a:defRPr/>
            </a:pPr>
            <a:endParaRPr lang="ja-JP" altLang="en-US" sz="14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a:extLst>
              <a:ext uri="{FF2B5EF4-FFF2-40B4-BE49-F238E27FC236}">
                <a16:creationId xmlns:a16="http://schemas.microsoft.com/office/drawing/2014/main" id="{28C0A380-78F0-4F71-8739-79C227F634DB}"/>
              </a:ext>
            </a:extLst>
          </p:cNvPr>
          <p:cNvSpPr/>
          <p:nvPr/>
        </p:nvSpPr>
        <p:spPr>
          <a:xfrm>
            <a:off x="6152338" y="1329026"/>
            <a:ext cx="5644280" cy="7415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defRPr/>
            </a:pPr>
            <a:r>
              <a:rPr lang="en-US" altLang="ja-JP" sz="16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Point</a:t>
            </a:r>
            <a:r>
              <a:rPr lang="ja-JP" altLang="en-US" sz="16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１：ユーザーの好みに寄り添うバリエーション</a:t>
            </a:r>
            <a:endParaRPr lang="en-US" altLang="ja-JP" sz="16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en-US" altLang="ja-JP" sz="16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Point</a:t>
            </a:r>
            <a:r>
              <a:rPr lang="ja-JP" altLang="en-US" sz="16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sz="1600" dirty="0">
                <a:solidFill>
                  <a:prstClr val="black">
                    <a:lumMod val="75000"/>
                    <a:lumOff val="25000"/>
                  </a:prstClr>
                </a:solidFill>
                <a:latin typeface="Meiryo UI" panose="020B0604030504040204" pitchFamily="50" charset="-128"/>
                <a:ea typeface="Meiryo UI" panose="020B0604030504040204" pitchFamily="50" charset="-128"/>
                <a:cs typeface="Meiryo UI" panose="020B0604030504040204" pitchFamily="50" charset="-128"/>
              </a:rPr>
              <a:t>新しい空間価値を作り出す 造りへのこだわり</a:t>
            </a:r>
          </a:p>
          <a:p>
            <a:pPr>
              <a:defRPr/>
            </a:pPr>
            <a:r>
              <a:rPr lang="en-US" altLang="ja-JP" sz="16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Point</a:t>
            </a:r>
            <a:r>
              <a:rPr lang="ja-JP" altLang="en-US" sz="16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３：</a:t>
            </a:r>
            <a:r>
              <a:rPr lang="ja-JP" altLang="en-US" sz="1600" dirty="0">
                <a:solidFill>
                  <a:prstClr val="black">
                    <a:lumMod val="75000"/>
                    <a:lumOff val="25000"/>
                  </a:prstClr>
                </a:solidFill>
                <a:latin typeface="Meiryo UI" panose="020B0604030504040204" pitchFamily="50" charset="-128"/>
                <a:ea typeface="Meiryo UI" panose="020B0604030504040204" pitchFamily="50" charset="-128"/>
                <a:cs typeface="Meiryo UI" panose="020B0604030504040204" pitchFamily="50" charset="-128"/>
              </a:rPr>
              <a:t>門柱設置後の宅配ボックス 後付け施工</a:t>
            </a:r>
            <a:endParaRPr lang="ja-JP" altLang="en-US" sz="16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正方形/長方形 14">
            <a:extLst>
              <a:ext uri="{FF2B5EF4-FFF2-40B4-BE49-F238E27FC236}">
                <a16:creationId xmlns:a16="http://schemas.microsoft.com/office/drawing/2014/main" id="{38FCADF0-4F83-4E0A-9C57-F840126F3401}"/>
              </a:ext>
            </a:extLst>
          </p:cNvPr>
          <p:cNvSpPr/>
          <p:nvPr/>
        </p:nvSpPr>
        <p:spPr>
          <a:xfrm>
            <a:off x="5751504" y="2468116"/>
            <a:ext cx="6293625" cy="4281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spcAft>
                <a:spcPts val="600"/>
              </a:spcAft>
            </a:pPr>
            <a:r>
              <a:rPr lang="ja-JP" altLang="en-US" dirty="0">
                <a:solidFill>
                  <a:schemeClr val="tx1"/>
                </a:solidFill>
                <a:latin typeface="Meiryo UI" panose="020B0604030504040204" pitchFamily="50" charset="-128"/>
                <a:ea typeface="Meiryo UI" panose="020B0604030504040204" pitchFamily="50" charset="-128"/>
              </a:rPr>
              <a:t>玄関ドア：ジエスタ  ●●●（カラー：●●●●●●●）</a:t>
            </a:r>
            <a:endParaRPr lang="ja-JP" altLang="en-US" sz="14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a:extLst>
              <a:ext uri="{FF2B5EF4-FFF2-40B4-BE49-F238E27FC236}">
                <a16:creationId xmlns:a16="http://schemas.microsoft.com/office/drawing/2014/main" id="{8E9FDA69-603D-42DE-BA3C-93AAE535ABC2}"/>
              </a:ext>
            </a:extLst>
          </p:cNvPr>
          <p:cNvSpPr/>
          <p:nvPr/>
        </p:nvSpPr>
        <p:spPr>
          <a:xfrm>
            <a:off x="5751504" y="2994209"/>
            <a:ext cx="6293625" cy="4281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spcAft>
                <a:spcPts val="600"/>
              </a:spcAft>
            </a:pPr>
            <a:r>
              <a:rPr lang="ja-JP" altLang="en-US" dirty="0">
                <a:solidFill>
                  <a:schemeClr val="tx1"/>
                </a:solidFill>
                <a:latin typeface="Meiryo UI" panose="020B0604030504040204" pitchFamily="50" charset="-128"/>
                <a:ea typeface="Meiryo UI" panose="020B0604030504040204" pitchFamily="50" charset="-128"/>
              </a:rPr>
              <a:t>機能門柱</a:t>
            </a:r>
            <a:r>
              <a:rPr lang="en-US" altLang="ja-JP" dirty="0">
                <a:solidFill>
                  <a:schemeClr val="tx1"/>
                </a:solidFill>
                <a:latin typeface="Meiryo UI" panose="020B0604030504040204" pitchFamily="50" charset="-128"/>
                <a:ea typeface="Meiryo UI" panose="020B0604030504040204" pitchFamily="50" charset="-128"/>
              </a:rPr>
              <a:t>FS</a:t>
            </a:r>
            <a:r>
              <a:rPr lang="ja-JP" altLang="en-US" dirty="0">
                <a:solidFill>
                  <a:schemeClr val="tx1"/>
                </a:solidFill>
                <a:latin typeface="Meiryo UI" panose="020B0604030504040204" pitchFamily="50" charset="-128"/>
                <a:ea typeface="Meiryo UI" panose="020B0604030504040204" pitchFamily="50" charset="-128"/>
              </a:rPr>
              <a:t>：デザインパネル付</a:t>
            </a:r>
            <a:endParaRPr lang="ja-JP" altLang="en-US" sz="14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7" name="表 16">
            <a:extLst>
              <a:ext uri="{FF2B5EF4-FFF2-40B4-BE49-F238E27FC236}">
                <a16:creationId xmlns:a16="http://schemas.microsoft.com/office/drawing/2014/main" id="{77EFF028-65FA-415F-A46C-B81861077AC4}"/>
              </a:ext>
            </a:extLst>
          </p:cNvPr>
          <p:cNvGraphicFramePr>
            <a:graphicFrameLocks noGrp="1"/>
          </p:cNvGraphicFramePr>
          <p:nvPr>
            <p:extLst>
              <p:ext uri="{D42A27DB-BD31-4B8C-83A1-F6EECF244321}">
                <p14:modId xmlns:p14="http://schemas.microsoft.com/office/powerpoint/2010/main" val="3264204742"/>
              </p:ext>
            </p:extLst>
          </p:nvPr>
        </p:nvGraphicFramePr>
        <p:xfrm>
          <a:off x="7260413" y="3422383"/>
          <a:ext cx="4289330" cy="1483360"/>
        </p:xfrm>
        <a:graphic>
          <a:graphicData uri="http://schemas.openxmlformats.org/drawingml/2006/table">
            <a:tbl>
              <a:tblPr firstRow="1" bandRow="1">
                <a:tableStyleId>{5940675A-B579-460E-94D1-54222C63F5DA}</a:tableStyleId>
              </a:tblPr>
              <a:tblGrid>
                <a:gridCol w="1821180">
                  <a:extLst>
                    <a:ext uri="{9D8B030D-6E8A-4147-A177-3AD203B41FA5}">
                      <a16:colId xmlns:a16="http://schemas.microsoft.com/office/drawing/2014/main" val="3526515392"/>
                    </a:ext>
                  </a:extLst>
                </a:gridCol>
                <a:gridCol w="2468150">
                  <a:extLst>
                    <a:ext uri="{9D8B030D-6E8A-4147-A177-3AD203B41FA5}">
                      <a16:colId xmlns:a16="http://schemas.microsoft.com/office/drawing/2014/main" val="1074150919"/>
                    </a:ext>
                  </a:extLst>
                </a:gridCol>
              </a:tblGrid>
              <a:tr h="370840">
                <a:tc>
                  <a:txBody>
                    <a:bodyPr/>
                    <a:lstStyle/>
                    <a:p>
                      <a:r>
                        <a:rPr kumimoji="1" lang="ja-JP" altLang="en-US" sz="1800" dirty="0">
                          <a:latin typeface="Meiryo UI" panose="020B0604030504040204" pitchFamily="50" charset="-128"/>
                          <a:ea typeface="Meiryo UI" panose="020B0604030504040204" pitchFamily="50" charset="-128"/>
                        </a:rPr>
                        <a:t>フレーム：</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r>
                        <a:rPr lang="ja-JP" altLang="en-US" dirty="0">
                          <a:solidFill>
                            <a:schemeClr val="tx1"/>
                          </a:solidFill>
                          <a:latin typeface="Meiryo UI" panose="020B0604030504040204" pitchFamily="50" charset="-128"/>
                          <a:ea typeface="Meiryo UI" panose="020B0604030504040204" pitchFamily="50" charset="-128"/>
                        </a:rPr>
                        <a:t>●●●●●●●</a:t>
                      </a:r>
                      <a:endParaRPr kumimoji="1" lang="ja-JP" altLang="en-US" sz="1800" dirty="0">
                        <a:latin typeface="Meiryo UI" panose="020B0604030504040204" pitchFamily="50" charset="-128"/>
                        <a:ea typeface="Meiryo UI" panose="020B0604030504040204" pitchFamily="50" charset="-128"/>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2127244571"/>
                  </a:ext>
                </a:extLst>
              </a:tr>
              <a:tr h="370840">
                <a:tc>
                  <a:txBody>
                    <a:bodyPr/>
                    <a:lstStyle/>
                    <a:p>
                      <a:r>
                        <a:rPr kumimoji="1" lang="ja-JP" altLang="en-US" sz="1800" dirty="0">
                          <a:latin typeface="Meiryo UI" panose="020B0604030504040204" pitchFamily="50" charset="-128"/>
                          <a:ea typeface="Meiryo UI" panose="020B0604030504040204" pitchFamily="50" charset="-128"/>
                        </a:rPr>
                        <a:t>センターブロック：</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r>
                        <a:rPr lang="ja-JP" altLang="en-US" dirty="0">
                          <a:solidFill>
                            <a:schemeClr val="tx1"/>
                          </a:solidFill>
                          <a:latin typeface="Meiryo UI" panose="020B0604030504040204" pitchFamily="50" charset="-128"/>
                          <a:ea typeface="Meiryo UI" panose="020B0604030504040204" pitchFamily="50" charset="-128"/>
                        </a:rPr>
                        <a:t>●●●●●●●</a:t>
                      </a:r>
                      <a:endParaRPr kumimoji="1" lang="ja-JP" altLang="en-US" sz="1800" dirty="0">
                        <a:latin typeface="Meiryo UI" panose="020B0604030504040204" pitchFamily="50" charset="-128"/>
                        <a:ea typeface="Meiryo UI" panose="020B0604030504040204" pitchFamily="50" charset="-128"/>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678302332"/>
                  </a:ext>
                </a:extLst>
              </a:tr>
              <a:tr h="370840">
                <a:tc>
                  <a:txBody>
                    <a:bodyPr/>
                    <a:lstStyle/>
                    <a:p>
                      <a:r>
                        <a:rPr kumimoji="1" lang="ja-JP" altLang="en-US" sz="1800" dirty="0">
                          <a:latin typeface="Meiryo UI" panose="020B0604030504040204" pitchFamily="50" charset="-128"/>
                          <a:ea typeface="Meiryo UI" panose="020B0604030504040204" pitchFamily="50" charset="-128"/>
                        </a:rPr>
                        <a:t>ポスト：</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r>
                        <a:rPr lang="ja-JP" altLang="en-US" dirty="0">
                          <a:solidFill>
                            <a:schemeClr val="tx1"/>
                          </a:solidFill>
                          <a:latin typeface="Meiryo UI" panose="020B0604030504040204" pitchFamily="50" charset="-128"/>
                          <a:ea typeface="Meiryo UI" panose="020B0604030504040204" pitchFamily="50" charset="-128"/>
                        </a:rPr>
                        <a:t>●●●●</a:t>
                      </a:r>
                      <a:endParaRPr kumimoji="1" lang="ja-JP" altLang="en-US" sz="1800" dirty="0">
                        <a:latin typeface="Meiryo UI" panose="020B0604030504040204" pitchFamily="50" charset="-128"/>
                        <a:ea typeface="Meiryo UI" panose="020B0604030504040204" pitchFamily="50" charset="-128"/>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142040930"/>
                  </a:ext>
                </a:extLst>
              </a:tr>
              <a:tr h="370840">
                <a:tc>
                  <a:txBody>
                    <a:bodyPr/>
                    <a:lstStyle/>
                    <a:p>
                      <a:r>
                        <a:rPr kumimoji="1" lang="ja-JP" altLang="en-US" sz="1800" dirty="0">
                          <a:latin typeface="Meiryo UI" panose="020B0604030504040204" pitchFamily="50" charset="-128"/>
                          <a:ea typeface="Meiryo UI" panose="020B0604030504040204" pitchFamily="50" charset="-128"/>
                        </a:rPr>
                        <a:t>デザインパネル：</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r>
                        <a:rPr lang="ja-JP" altLang="en-US" dirty="0">
                          <a:solidFill>
                            <a:schemeClr val="tx1"/>
                          </a:solidFill>
                          <a:latin typeface="Meiryo UI" panose="020B0604030504040204" pitchFamily="50" charset="-128"/>
                          <a:ea typeface="Meiryo UI" panose="020B0604030504040204" pitchFamily="50" charset="-128"/>
                        </a:rPr>
                        <a:t>●●●●●●●</a:t>
                      </a:r>
                      <a:endParaRPr kumimoji="1" lang="ja-JP" altLang="en-US" sz="1800" dirty="0">
                        <a:latin typeface="Meiryo UI" panose="020B0604030504040204" pitchFamily="50" charset="-128"/>
                        <a:ea typeface="Meiryo UI" panose="020B0604030504040204" pitchFamily="50" charset="-128"/>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2045298750"/>
                  </a:ext>
                </a:extLst>
              </a:tr>
            </a:tbl>
          </a:graphicData>
        </a:graphic>
      </p:graphicFrame>
      <p:sp>
        <p:nvSpPr>
          <p:cNvPr id="18" name="正方形/長方形 17">
            <a:extLst>
              <a:ext uri="{FF2B5EF4-FFF2-40B4-BE49-F238E27FC236}">
                <a16:creationId xmlns:a16="http://schemas.microsoft.com/office/drawing/2014/main" id="{2CA4066A-881B-4793-8C2C-E9B3FEA42686}"/>
              </a:ext>
            </a:extLst>
          </p:cNvPr>
          <p:cNvSpPr/>
          <p:nvPr/>
        </p:nvSpPr>
        <p:spPr>
          <a:xfrm>
            <a:off x="5751504" y="5156837"/>
            <a:ext cx="6293625" cy="4281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spcAft>
                <a:spcPts val="600"/>
              </a:spcAft>
            </a:pPr>
            <a:r>
              <a:rPr lang="ja-JP" altLang="en-US" dirty="0">
                <a:solidFill>
                  <a:schemeClr val="tx1"/>
                </a:solidFill>
                <a:latin typeface="Meiryo UI" panose="020B0604030504040204" pitchFamily="50" charset="-128"/>
                <a:ea typeface="Meiryo UI" panose="020B0604030504040204" pitchFamily="50" charset="-128"/>
              </a:rPr>
              <a:t>本仕様価格：￥●●●</a:t>
            </a:r>
            <a:r>
              <a:rPr lang="en-US" altLang="ja-JP" dirty="0">
                <a:solidFill>
                  <a:schemeClr val="tx1"/>
                </a:solidFill>
                <a:latin typeface="Meiryo UI" panose="020B0604030504040204" pitchFamily="50" charset="-128"/>
                <a:ea typeface="Meiryo UI" panose="020B0604030504040204" pitchFamily="50" charset="-128"/>
              </a:rPr>
              <a:t>,</a:t>
            </a:r>
            <a:r>
              <a:rPr lang="ja-JP" altLang="en-US" dirty="0">
                <a:solidFill>
                  <a:schemeClr val="tx1"/>
                </a:solidFill>
                <a:latin typeface="Meiryo UI" panose="020B0604030504040204" pitchFamily="50" charset="-128"/>
                <a:ea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rPr>
              <a:t>（</a:t>
            </a:r>
            <a:r>
              <a:rPr lang="en-US" altLang="ja-JP" sz="1400" dirty="0">
                <a:solidFill>
                  <a:schemeClr val="tx1"/>
                </a:solidFill>
                <a:latin typeface="Meiryo UI" panose="020B0604030504040204" pitchFamily="50" charset="-128"/>
                <a:ea typeface="Meiryo UI" panose="020B0604030504040204" pitchFamily="50" charset="-128"/>
              </a:rPr>
              <a:t>※</a:t>
            </a:r>
            <a:r>
              <a:rPr lang="ja-JP" altLang="en-US" sz="1400" spc="120" dirty="0">
                <a:solidFill>
                  <a:schemeClr val="tx1"/>
                </a:solidFill>
                <a:latin typeface="Meiryo UI" panose="020B0604030504040204" pitchFamily="50" charset="-128"/>
                <a:ea typeface="Meiryo UI" panose="020B0604030504040204" pitchFamily="50" charset="-128"/>
              </a:rPr>
              <a:t> インターホン・サイン・照明除く）</a:t>
            </a:r>
            <a:endPar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正方形/長方形 18">
            <a:extLst>
              <a:ext uri="{FF2B5EF4-FFF2-40B4-BE49-F238E27FC236}">
                <a16:creationId xmlns:a16="http://schemas.microsoft.com/office/drawing/2014/main" id="{0E0CD8A7-B08C-46DA-8DE0-DDF252B269C5}"/>
              </a:ext>
            </a:extLst>
          </p:cNvPr>
          <p:cNvSpPr/>
          <p:nvPr/>
        </p:nvSpPr>
        <p:spPr>
          <a:xfrm>
            <a:off x="5751505" y="5893488"/>
            <a:ext cx="6045114" cy="4281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90000"/>
              </a:lnSpc>
              <a:spcAft>
                <a:spcPts val="600"/>
              </a:spcAft>
            </a:pPr>
            <a:r>
              <a:rPr lang="ja-JP" altLang="en-US" dirty="0">
                <a:solidFill>
                  <a:schemeClr val="tx1"/>
                </a:solidFill>
                <a:latin typeface="Meiryo UI" panose="020B0604030504040204" pitchFamily="50" charset="-128"/>
                <a:ea typeface="Meiryo UI" panose="020B0604030504040204" pitchFamily="50" charset="-128"/>
              </a:rPr>
              <a:t>ご検討の程よろしくお願いいたします。</a:t>
            </a:r>
            <a:endParaRPr lang="ja-JP" altLang="en-US" sz="14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正方形/長方形 19">
            <a:extLst>
              <a:ext uri="{FF2B5EF4-FFF2-40B4-BE49-F238E27FC236}">
                <a16:creationId xmlns:a16="http://schemas.microsoft.com/office/drawing/2014/main" id="{F0516AC1-47E4-4D55-9CDA-19EC8B598B5D}"/>
              </a:ext>
            </a:extLst>
          </p:cNvPr>
          <p:cNvSpPr/>
          <p:nvPr/>
        </p:nvSpPr>
        <p:spPr>
          <a:xfrm>
            <a:off x="5689819" y="6241831"/>
            <a:ext cx="6045114" cy="4281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90000"/>
              </a:lnSpc>
              <a:spcAft>
                <a:spcPts val="600"/>
              </a:spcAft>
            </a:pPr>
            <a:r>
              <a:rPr lang="en-US" altLang="ja-JP" dirty="0">
                <a:solidFill>
                  <a:schemeClr val="tx1"/>
                </a:solidFill>
                <a:latin typeface="Meiryo UI" panose="020B0604030504040204" pitchFamily="50" charset="-128"/>
                <a:ea typeface="Meiryo UI" panose="020B0604030504040204" pitchFamily="50" charset="-128"/>
              </a:rPr>
              <a:t>LIXIL</a:t>
            </a:r>
            <a:r>
              <a:rPr lang="ja-JP" altLang="en-US" dirty="0">
                <a:solidFill>
                  <a:schemeClr val="tx1"/>
                </a:solidFill>
                <a:latin typeface="Meiryo UI" panose="020B0604030504040204" pitchFamily="50" charset="-128"/>
                <a:ea typeface="Meiryo UI" panose="020B0604030504040204" pitchFamily="50" charset="-128"/>
              </a:rPr>
              <a:t> ●● ●●</a:t>
            </a:r>
            <a:endParaRPr lang="ja-JP" altLang="en-US" sz="14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 name="図 1">
            <a:extLst>
              <a:ext uri="{FF2B5EF4-FFF2-40B4-BE49-F238E27FC236}">
                <a16:creationId xmlns:a16="http://schemas.microsoft.com/office/drawing/2014/main" id="{6D8C9547-D456-49B9-BC52-44E739E28A6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70246" y="1025762"/>
            <a:ext cx="5074920" cy="5295900"/>
          </a:xfrm>
          <a:prstGeom prst="rect">
            <a:avLst/>
          </a:prstGeom>
        </p:spPr>
      </p:pic>
    </p:spTree>
    <p:extLst>
      <p:ext uri="{BB962C8B-B14F-4D97-AF65-F5344CB8AC3E}">
        <p14:creationId xmlns:p14="http://schemas.microsoft.com/office/powerpoint/2010/main" val="15371953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CD4077E1-EEE2-446A-AE84-7ACDF81D2A3A}"/>
              </a:ext>
            </a:extLst>
          </p:cNvPr>
          <p:cNvSpPr txBox="1"/>
          <p:nvPr/>
        </p:nvSpPr>
        <p:spPr>
          <a:xfrm>
            <a:off x="322141" y="159881"/>
            <a:ext cx="2385589" cy="408189"/>
          </a:xfrm>
          <a:prstGeom prst="rect">
            <a:avLst/>
          </a:prstGeom>
          <a:noFill/>
        </p:spPr>
        <p:txBody>
          <a:bodyPr wrap="none" rtlCol="0">
            <a:spAutoFit/>
          </a:bodyPr>
          <a:lstStyle/>
          <a:p>
            <a:pPr lvl="0">
              <a:lnSpc>
                <a:spcPct val="130000"/>
              </a:lnSpc>
              <a:defRPr/>
            </a:pPr>
            <a:r>
              <a:rPr lang="ja-JP" altLang="en-US" b="1" spc="120" dirty="0">
                <a:solidFill>
                  <a:prstClr val="black">
                    <a:lumMod val="65000"/>
                    <a:lumOff val="35000"/>
                  </a:prstClr>
                </a:solidFill>
                <a:latin typeface="Meiryo UI" panose="020B0604030504040204" pitchFamily="50" charset="-128"/>
                <a:ea typeface="Meiryo UI" panose="020B0604030504040204" pitchFamily="50" charset="-128"/>
              </a:rPr>
              <a:t>○○邸おすすめプラン</a:t>
            </a:r>
          </a:p>
        </p:txBody>
      </p:sp>
      <p:cxnSp>
        <p:nvCxnSpPr>
          <p:cNvPr id="8" name="直線コネクタ 7">
            <a:extLst>
              <a:ext uri="{FF2B5EF4-FFF2-40B4-BE49-F238E27FC236}">
                <a16:creationId xmlns:a16="http://schemas.microsoft.com/office/drawing/2014/main" id="{50F3DC71-51FE-460B-AFA0-B118CFFA0D77}"/>
              </a:ext>
            </a:extLst>
          </p:cNvPr>
          <p:cNvCxnSpPr>
            <a:cxnSpLocks/>
          </p:cNvCxnSpPr>
          <p:nvPr/>
        </p:nvCxnSpPr>
        <p:spPr>
          <a:xfrm flipV="1">
            <a:off x="207755" y="551956"/>
            <a:ext cx="11837375" cy="4591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正方形/長方形 9">
            <a:extLst>
              <a:ext uri="{FF2B5EF4-FFF2-40B4-BE49-F238E27FC236}">
                <a16:creationId xmlns:a16="http://schemas.microsoft.com/office/drawing/2014/main" id="{7470B1DE-A2C3-4542-937C-62F730AE65E3}"/>
              </a:ext>
            </a:extLst>
          </p:cNvPr>
          <p:cNvSpPr/>
          <p:nvPr/>
        </p:nvSpPr>
        <p:spPr>
          <a:xfrm>
            <a:off x="5751504" y="1036555"/>
            <a:ext cx="6293625" cy="14315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600"/>
              </a:spcAft>
            </a:pPr>
            <a:r>
              <a:rPr lang="en-US" altLang="ja-JP" dirty="0">
                <a:solidFill>
                  <a:schemeClr val="tx1"/>
                </a:solidFill>
                <a:latin typeface="Meiryo UI" panose="020B0604030504040204" pitchFamily="50" charset="-128"/>
                <a:ea typeface="Meiryo UI" panose="020B0604030504040204" pitchFamily="50" charset="-128"/>
              </a:rPr>
              <a:t>Concept</a:t>
            </a:r>
            <a:r>
              <a:rPr lang="ja-JP" altLang="en-US" dirty="0">
                <a:solidFill>
                  <a:schemeClr val="tx1"/>
                </a:solidFill>
                <a:latin typeface="Meiryo UI" panose="020B0604030504040204" pitchFamily="50" charset="-128"/>
                <a:ea typeface="Meiryo UI" panose="020B0604030504040204" pitchFamily="50" charset="-128"/>
              </a:rPr>
              <a:t>：さりげなく空間を演出する機能門柱</a:t>
            </a:r>
            <a:endParaRPr lang="ja-JP" altLang="en-US" sz="14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a:p>
            <a:pPr lvl="0">
              <a:defRPr/>
            </a:pPr>
            <a:endParaRPr lang="ja-JP" altLang="en-US" sz="14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a:extLst>
              <a:ext uri="{FF2B5EF4-FFF2-40B4-BE49-F238E27FC236}">
                <a16:creationId xmlns:a16="http://schemas.microsoft.com/office/drawing/2014/main" id="{22ABE1C1-14EF-4478-B2F8-2A6BC9242393}"/>
              </a:ext>
            </a:extLst>
          </p:cNvPr>
          <p:cNvSpPr/>
          <p:nvPr/>
        </p:nvSpPr>
        <p:spPr>
          <a:xfrm>
            <a:off x="6152338" y="1329026"/>
            <a:ext cx="5644280" cy="7415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defRPr/>
            </a:pPr>
            <a:r>
              <a:rPr lang="en-US" altLang="ja-JP" sz="16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Point</a:t>
            </a:r>
            <a:r>
              <a:rPr lang="ja-JP" altLang="en-US" sz="16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１：ユーザーの好みに寄り添うバリエーション</a:t>
            </a:r>
            <a:endParaRPr lang="en-US" altLang="ja-JP" sz="16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en-US" altLang="ja-JP" sz="16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Point</a:t>
            </a:r>
            <a:r>
              <a:rPr lang="ja-JP" altLang="en-US" sz="16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sz="1600" dirty="0">
                <a:solidFill>
                  <a:prstClr val="black">
                    <a:lumMod val="75000"/>
                    <a:lumOff val="25000"/>
                  </a:prstClr>
                </a:solidFill>
                <a:latin typeface="Meiryo UI" panose="020B0604030504040204" pitchFamily="50" charset="-128"/>
                <a:ea typeface="Meiryo UI" panose="020B0604030504040204" pitchFamily="50" charset="-128"/>
                <a:cs typeface="Meiryo UI" panose="020B0604030504040204" pitchFamily="50" charset="-128"/>
              </a:rPr>
              <a:t>新しい空間価値を作り出す 造りへのこだわり</a:t>
            </a:r>
          </a:p>
          <a:p>
            <a:pPr>
              <a:defRPr/>
            </a:pPr>
            <a:r>
              <a:rPr lang="en-US" altLang="ja-JP" sz="16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Point</a:t>
            </a:r>
            <a:r>
              <a:rPr lang="ja-JP" altLang="en-US" sz="16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３：</a:t>
            </a:r>
            <a:r>
              <a:rPr lang="ja-JP" altLang="en-US" sz="1600" dirty="0">
                <a:solidFill>
                  <a:prstClr val="black">
                    <a:lumMod val="75000"/>
                    <a:lumOff val="25000"/>
                  </a:prstClr>
                </a:solidFill>
                <a:latin typeface="Meiryo UI" panose="020B0604030504040204" pitchFamily="50" charset="-128"/>
                <a:ea typeface="Meiryo UI" panose="020B0604030504040204" pitchFamily="50" charset="-128"/>
                <a:cs typeface="Meiryo UI" panose="020B0604030504040204" pitchFamily="50" charset="-128"/>
              </a:rPr>
              <a:t>門柱設置後の宅配ボックス 後付け施工</a:t>
            </a:r>
            <a:endParaRPr lang="ja-JP" altLang="en-US" sz="16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正方形/長方形 12">
            <a:extLst>
              <a:ext uri="{FF2B5EF4-FFF2-40B4-BE49-F238E27FC236}">
                <a16:creationId xmlns:a16="http://schemas.microsoft.com/office/drawing/2014/main" id="{2CC612F4-EE06-4F65-A8BF-7366AF1BE0CF}"/>
              </a:ext>
            </a:extLst>
          </p:cNvPr>
          <p:cNvSpPr/>
          <p:nvPr/>
        </p:nvSpPr>
        <p:spPr>
          <a:xfrm>
            <a:off x="5751504" y="2468116"/>
            <a:ext cx="6293625" cy="4281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spcAft>
                <a:spcPts val="600"/>
              </a:spcAft>
            </a:pPr>
            <a:r>
              <a:rPr lang="ja-JP" altLang="en-US" dirty="0">
                <a:solidFill>
                  <a:schemeClr val="tx1"/>
                </a:solidFill>
                <a:latin typeface="Meiryo UI" panose="020B0604030504040204" pitchFamily="50" charset="-128"/>
                <a:ea typeface="Meiryo UI" panose="020B0604030504040204" pitchFamily="50" charset="-128"/>
              </a:rPr>
              <a:t>玄関ドア：ジエスタ  ●●●（カラー：●●●●●●●）</a:t>
            </a:r>
            <a:endParaRPr lang="ja-JP" altLang="en-US" sz="14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13">
            <a:extLst>
              <a:ext uri="{FF2B5EF4-FFF2-40B4-BE49-F238E27FC236}">
                <a16:creationId xmlns:a16="http://schemas.microsoft.com/office/drawing/2014/main" id="{C8A69050-5923-426D-900B-D955C323583D}"/>
              </a:ext>
            </a:extLst>
          </p:cNvPr>
          <p:cNvSpPr/>
          <p:nvPr/>
        </p:nvSpPr>
        <p:spPr>
          <a:xfrm>
            <a:off x="5751504" y="2994209"/>
            <a:ext cx="6293625" cy="4281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spcAft>
                <a:spcPts val="600"/>
              </a:spcAft>
            </a:pPr>
            <a:r>
              <a:rPr lang="ja-JP" altLang="en-US" dirty="0">
                <a:solidFill>
                  <a:schemeClr val="tx1"/>
                </a:solidFill>
                <a:latin typeface="Meiryo UI" panose="020B0604030504040204" pitchFamily="50" charset="-128"/>
                <a:ea typeface="Meiryo UI" panose="020B0604030504040204" pitchFamily="50" charset="-128"/>
              </a:rPr>
              <a:t>機能門柱</a:t>
            </a:r>
            <a:r>
              <a:rPr lang="en-US" altLang="ja-JP" dirty="0">
                <a:solidFill>
                  <a:schemeClr val="tx1"/>
                </a:solidFill>
                <a:latin typeface="Meiryo UI" panose="020B0604030504040204" pitchFamily="50" charset="-128"/>
                <a:ea typeface="Meiryo UI" panose="020B0604030504040204" pitchFamily="50" charset="-128"/>
              </a:rPr>
              <a:t>FS</a:t>
            </a:r>
            <a:r>
              <a:rPr lang="ja-JP" altLang="en-US" dirty="0">
                <a:solidFill>
                  <a:schemeClr val="tx1"/>
                </a:solidFill>
                <a:latin typeface="Meiryo UI" panose="020B0604030504040204" pitchFamily="50" charset="-128"/>
                <a:ea typeface="Meiryo UI" panose="020B0604030504040204" pitchFamily="50" charset="-128"/>
              </a:rPr>
              <a:t>：デザインパネル付</a:t>
            </a:r>
            <a:endParaRPr lang="ja-JP" altLang="en-US" sz="14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5" name="表 14">
            <a:extLst>
              <a:ext uri="{FF2B5EF4-FFF2-40B4-BE49-F238E27FC236}">
                <a16:creationId xmlns:a16="http://schemas.microsoft.com/office/drawing/2014/main" id="{8523BC24-08E8-456C-8D99-A92ED6D4A6BA}"/>
              </a:ext>
            </a:extLst>
          </p:cNvPr>
          <p:cNvGraphicFramePr>
            <a:graphicFrameLocks noGrp="1"/>
          </p:cNvGraphicFramePr>
          <p:nvPr>
            <p:extLst>
              <p:ext uri="{D42A27DB-BD31-4B8C-83A1-F6EECF244321}">
                <p14:modId xmlns:p14="http://schemas.microsoft.com/office/powerpoint/2010/main" val="3264204742"/>
              </p:ext>
            </p:extLst>
          </p:nvPr>
        </p:nvGraphicFramePr>
        <p:xfrm>
          <a:off x="7260413" y="3422383"/>
          <a:ext cx="4289330" cy="1483360"/>
        </p:xfrm>
        <a:graphic>
          <a:graphicData uri="http://schemas.openxmlformats.org/drawingml/2006/table">
            <a:tbl>
              <a:tblPr firstRow="1" bandRow="1">
                <a:tableStyleId>{5940675A-B579-460E-94D1-54222C63F5DA}</a:tableStyleId>
              </a:tblPr>
              <a:tblGrid>
                <a:gridCol w="1821180">
                  <a:extLst>
                    <a:ext uri="{9D8B030D-6E8A-4147-A177-3AD203B41FA5}">
                      <a16:colId xmlns:a16="http://schemas.microsoft.com/office/drawing/2014/main" val="3526515392"/>
                    </a:ext>
                  </a:extLst>
                </a:gridCol>
                <a:gridCol w="2468150">
                  <a:extLst>
                    <a:ext uri="{9D8B030D-6E8A-4147-A177-3AD203B41FA5}">
                      <a16:colId xmlns:a16="http://schemas.microsoft.com/office/drawing/2014/main" val="1074150919"/>
                    </a:ext>
                  </a:extLst>
                </a:gridCol>
              </a:tblGrid>
              <a:tr h="370840">
                <a:tc>
                  <a:txBody>
                    <a:bodyPr/>
                    <a:lstStyle/>
                    <a:p>
                      <a:r>
                        <a:rPr kumimoji="1" lang="ja-JP" altLang="en-US" sz="1800" dirty="0">
                          <a:latin typeface="Meiryo UI" panose="020B0604030504040204" pitchFamily="50" charset="-128"/>
                          <a:ea typeface="Meiryo UI" panose="020B0604030504040204" pitchFamily="50" charset="-128"/>
                        </a:rPr>
                        <a:t>フレーム：</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r>
                        <a:rPr lang="ja-JP" altLang="en-US" dirty="0">
                          <a:solidFill>
                            <a:schemeClr val="tx1"/>
                          </a:solidFill>
                          <a:latin typeface="Meiryo UI" panose="020B0604030504040204" pitchFamily="50" charset="-128"/>
                          <a:ea typeface="Meiryo UI" panose="020B0604030504040204" pitchFamily="50" charset="-128"/>
                        </a:rPr>
                        <a:t>●●●●●●●</a:t>
                      </a:r>
                      <a:endParaRPr kumimoji="1" lang="ja-JP" altLang="en-US" sz="1800" dirty="0">
                        <a:latin typeface="Meiryo UI" panose="020B0604030504040204" pitchFamily="50" charset="-128"/>
                        <a:ea typeface="Meiryo UI" panose="020B0604030504040204" pitchFamily="50" charset="-128"/>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2127244571"/>
                  </a:ext>
                </a:extLst>
              </a:tr>
              <a:tr h="370840">
                <a:tc>
                  <a:txBody>
                    <a:bodyPr/>
                    <a:lstStyle/>
                    <a:p>
                      <a:r>
                        <a:rPr kumimoji="1" lang="ja-JP" altLang="en-US" sz="1800" dirty="0">
                          <a:latin typeface="Meiryo UI" panose="020B0604030504040204" pitchFamily="50" charset="-128"/>
                          <a:ea typeface="Meiryo UI" panose="020B0604030504040204" pitchFamily="50" charset="-128"/>
                        </a:rPr>
                        <a:t>センターブロック：</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r>
                        <a:rPr lang="ja-JP" altLang="en-US" dirty="0">
                          <a:solidFill>
                            <a:schemeClr val="tx1"/>
                          </a:solidFill>
                          <a:latin typeface="Meiryo UI" panose="020B0604030504040204" pitchFamily="50" charset="-128"/>
                          <a:ea typeface="Meiryo UI" panose="020B0604030504040204" pitchFamily="50" charset="-128"/>
                        </a:rPr>
                        <a:t>●●●●●●●</a:t>
                      </a:r>
                      <a:endParaRPr kumimoji="1" lang="ja-JP" altLang="en-US" sz="1800" dirty="0">
                        <a:latin typeface="Meiryo UI" panose="020B0604030504040204" pitchFamily="50" charset="-128"/>
                        <a:ea typeface="Meiryo UI" panose="020B0604030504040204" pitchFamily="50" charset="-128"/>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678302332"/>
                  </a:ext>
                </a:extLst>
              </a:tr>
              <a:tr h="370840">
                <a:tc>
                  <a:txBody>
                    <a:bodyPr/>
                    <a:lstStyle/>
                    <a:p>
                      <a:r>
                        <a:rPr kumimoji="1" lang="ja-JP" altLang="en-US" sz="1800" dirty="0">
                          <a:latin typeface="Meiryo UI" panose="020B0604030504040204" pitchFamily="50" charset="-128"/>
                          <a:ea typeface="Meiryo UI" panose="020B0604030504040204" pitchFamily="50" charset="-128"/>
                        </a:rPr>
                        <a:t>ポスト：</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r>
                        <a:rPr lang="ja-JP" altLang="en-US" dirty="0">
                          <a:solidFill>
                            <a:schemeClr val="tx1"/>
                          </a:solidFill>
                          <a:latin typeface="Meiryo UI" panose="020B0604030504040204" pitchFamily="50" charset="-128"/>
                          <a:ea typeface="Meiryo UI" panose="020B0604030504040204" pitchFamily="50" charset="-128"/>
                        </a:rPr>
                        <a:t>●●●●</a:t>
                      </a:r>
                      <a:endParaRPr kumimoji="1" lang="ja-JP" altLang="en-US" sz="1800" dirty="0">
                        <a:latin typeface="Meiryo UI" panose="020B0604030504040204" pitchFamily="50" charset="-128"/>
                        <a:ea typeface="Meiryo UI" panose="020B0604030504040204" pitchFamily="50" charset="-128"/>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142040930"/>
                  </a:ext>
                </a:extLst>
              </a:tr>
              <a:tr h="370840">
                <a:tc>
                  <a:txBody>
                    <a:bodyPr/>
                    <a:lstStyle/>
                    <a:p>
                      <a:r>
                        <a:rPr kumimoji="1" lang="ja-JP" altLang="en-US" sz="1800" dirty="0">
                          <a:latin typeface="Meiryo UI" panose="020B0604030504040204" pitchFamily="50" charset="-128"/>
                          <a:ea typeface="Meiryo UI" panose="020B0604030504040204" pitchFamily="50" charset="-128"/>
                        </a:rPr>
                        <a:t>デザインパネル：</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r>
                        <a:rPr lang="ja-JP" altLang="en-US" dirty="0">
                          <a:solidFill>
                            <a:schemeClr val="tx1"/>
                          </a:solidFill>
                          <a:latin typeface="Meiryo UI" panose="020B0604030504040204" pitchFamily="50" charset="-128"/>
                          <a:ea typeface="Meiryo UI" panose="020B0604030504040204" pitchFamily="50" charset="-128"/>
                        </a:rPr>
                        <a:t>●●●●●●●</a:t>
                      </a:r>
                      <a:endParaRPr kumimoji="1" lang="ja-JP" altLang="en-US" sz="1800" dirty="0">
                        <a:latin typeface="Meiryo UI" panose="020B0604030504040204" pitchFamily="50" charset="-128"/>
                        <a:ea typeface="Meiryo UI" panose="020B0604030504040204" pitchFamily="50" charset="-128"/>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2045298750"/>
                  </a:ext>
                </a:extLst>
              </a:tr>
            </a:tbl>
          </a:graphicData>
        </a:graphic>
      </p:graphicFrame>
      <p:sp>
        <p:nvSpPr>
          <p:cNvPr id="16" name="正方形/長方形 15">
            <a:extLst>
              <a:ext uri="{FF2B5EF4-FFF2-40B4-BE49-F238E27FC236}">
                <a16:creationId xmlns:a16="http://schemas.microsoft.com/office/drawing/2014/main" id="{83DCBD40-E303-4004-AEEB-E46D9BE6AF8D}"/>
              </a:ext>
            </a:extLst>
          </p:cNvPr>
          <p:cNvSpPr/>
          <p:nvPr/>
        </p:nvSpPr>
        <p:spPr>
          <a:xfrm>
            <a:off x="5751504" y="5156837"/>
            <a:ext cx="6293625" cy="4281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spcAft>
                <a:spcPts val="600"/>
              </a:spcAft>
            </a:pPr>
            <a:r>
              <a:rPr lang="ja-JP" altLang="en-US" dirty="0">
                <a:solidFill>
                  <a:schemeClr val="tx1"/>
                </a:solidFill>
                <a:latin typeface="Meiryo UI" panose="020B0604030504040204" pitchFamily="50" charset="-128"/>
                <a:ea typeface="Meiryo UI" panose="020B0604030504040204" pitchFamily="50" charset="-128"/>
              </a:rPr>
              <a:t>本仕様価格：￥●●●</a:t>
            </a:r>
            <a:r>
              <a:rPr lang="en-US" altLang="ja-JP" dirty="0">
                <a:solidFill>
                  <a:schemeClr val="tx1"/>
                </a:solidFill>
                <a:latin typeface="Meiryo UI" panose="020B0604030504040204" pitchFamily="50" charset="-128"/>
                <a:ea typeface="Meiryo UI" panose="020B0604030504040204" pitchFamily="50" charset="-128"/>
              </a:rPr>
              <a:t>,</a:t>
            </a:r>
            <a:r>
              <a:rPr lang="ja-JP" altLang="en-US" dirty="0">
                <a:solidFill>
                  <a:schemeClr val="tx1"/>
                </a:solidFill>
                <a:latin typeface="Meiryo UI" panose="020B0604030504040204" pitchFamily="50" charset="-128"/>
                <a:ea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rPr>
              <a:t>（</a:t>
            </a:r>
            <a:r>
              <a:rPr lang="en-US" altLang="ja-JP" sz="1400" dirty="0">
                <a:solidFill>
                  <a:schemeClr val="tx1"/>
                </a:solidFill>
                <a:latin typeface="Meiryo UI" panose="020B0604030504040204" pitchFamily="50" charset="-128"/>
                <a:ea typeface="Meiryo UI" panose="020B0604030504040204" pitchFamily="50" charset="-128"/>
              </a:rPr>
              <a:t>※</a:t>
            </a:r>
            <a:r>
              <a:rPr lang="ja-JP" altLang="en-US" sz="1400" spc="120" dirty="0">
                <a:solidFill>
                  <a:schemeClr val="tx1"/>
                </a:solidFill>
                <a:latin typeface="Meiryo UI" panose="020B0604030504040204" pitchFamily="50" charset="-128"/>
                <a:ea typeface="Meiryo UI" panose="020B0604030504040204" pitchFamily="50" charset="-128"/>
              </a:rPr>
              <a:t> インターホン・サイン・照明除く）</a:t>
            </a:r>
            <a:endPar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正方形/長方形 16">
            <a:extLst>
              <a:ext uri="{FF2B5EF4-FFF2-40B4-BE49-F238E27FC236}">
                <a16:creationId xmlns:a16="http://schemas.microsoft.com/office/drawing/2014/main" id="{0734529B-3090-4783-8018-8F0F25ABE275}"/>
              </a:ext>
            </a:extLst>
          </p:cNvPr>
          <p:cNvSpPr/>
          <p:nvPr/>
        </p:nvSpPr>
        <p:spPr>
          <a:xfrm>
            <a:off x="5751505" y="5893488"/>
            <a:ext cx="6045114" cy="4281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90000"/>
              </a:lnSpc>
              <a:spcAft>
                <a:spcPts val="600"/>
              </a:spcAft>
            </a:pPr>
            <a:r>
              <a:rPr lang="ja-JP" altLang="en-US" dirty="0">
                <a:solidFill>
                  <a:schemeClr val="tx1"/>
                </a:solidFill>
                <a:latin typeface="Meiryo UI" panose="020B0604030504040204" pitchFamily="50" charset="-128"/>
                <a:ea typeface="Meiryo UI" panose="020B0604030504040204" pitchFamily="50" charset="-128"/>
              </a:rPr>
              <a:t>ご検討の程よろしくお願いいたします。</a:t>
            </a:r>
            <a:endParaRPr lang="ja-JP" altLang="en-US" sz="14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正方形/長方形 17">
            <a:extLst>
              <a:ext uri="{FF2B5EF4-FFF2-40B4-BE49-F238E27FC236}">
                <a16:creationId xmlns:a16="http://schemas.microsoft.com/office/drawing/2014/main" id="{84B2BC36-85E2-44CB-8C4D-9D7CD3E1B190}"/>
              </a:ext>
            </a:extLst>
          </p:cNvPr>
          <p:cNvSpPr/>
          <p:nvPr/>
        </p:nvSpPr>
        <p:spPr>
          <a:xfrm>
            <a:off x="5689819" y="6241831"/>
            <a:ext cx="6045114" cy="4281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90000"/>
              </a:lnSpc>
              <a:spcAft>
                <a:spcPts val="600"/>
              </a:spcAft>
            </a:pPr>
            <a:r>
              <a:rPr lang="en-US" altLang="ja-JP" dirty="0">
                <a:solidFill>
                  <a:schemeClr val="tx1"/>
                </a:solidFill>
                <a:latin typeface="Meiryo UI" panose="020B0604030504040204" pitchFamily="50" charset="-128"/>
                <a:ea typeface="Meiryo UI" panose="020B0604030504040204" pitchFamily="50" charset="-128"/>
              </a:rPr>
              <a:t>LIXIL</a:t>
            </a:r>
            <a:r>
              <a:rPr lang="ja-JP" altLang="en-US" dirty="0">
                <a:solidFill>
                  <a:schemeClr val="tx1"/>
                </a:solidFill>
                <a:latin typeface="Meiryo UI" panose="020B0604030504040204" pitchFamily="50" charset="-128"/>
                <a:ea typeface="Meiryo UI" panose="020B0604030504040204" pitchFamily="50" charset="-128"/>
              </a:rPr>
              <a:t> ●● ●●</a:t>
            </a:r>
            <a:endParaRPr lang="ja-JP" altLang="en-US" sz="14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 name="図 1">
            <a:extLst>
              <a:ext uri="{FF2B5EF4-FFF2-40B4-BE49-F238E27FC236}">
                <a16:creationId xmlns:a16="http://schemas.microsoft.com/office/drawing/2014/main" id="{42FBB27A-4C80-42EC-9D41-3DF1F1452AA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79256" y="1018249"/>
            <a:ext cx="5067300" cy="5303520"/>
          </a:xfrm>
          <a:prstGeom prst="rect">
            <a:avLst/>
          </a:prstGeom>
        </p:spPr>
      </p:pic>
    </p:spTree>
    <p:extLst>
      <p:ext uri="{BB962C8B-B14F-4D97-AF65-F5344CB8AC3E}">
        <p14:creationId xmlns:p14="http://schemas.microsoft.com/office/powerpoint/2010/main" val="30010214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6">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8">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正方形/長方形 16">
            <a:extLst>
              <a:ext uri="{FF2B5EF4-FFF2-40B4-BE49-F238E27FC236}">
                <a16:creationId xmlns:a16="http://schemas.microsoft.com/office/drawing/2014/main" id="{A8C51288-856C-4C9D-B46C-C6A5FF71A346}"/>
              </a:ext>
            </a:extLst>
          </p:cNvPr>
          <p:cNvSpPr/>
          <p:nvPr/>
        </p:nvSpPr>
        <p:spPr>
          <a:xfrm>
            <a:off x="7542726" y="4782972"/>
            <a:ext cx="4172262" cy="14315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altLang="ja-JP" sz="2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Point</a:t>
            </a:r>
            <a:r>
              <a:rPr lang="ja-JP" altLang="en-US" sz="2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１：</a:t>
            </a:r>
            <a:endParaRPr lang="en-US" altLang="ja-JP" sz="2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a:p>
            <a:pPr lvl="0">
              <a:defRPr/>
            </a:pPr>
            <a:r>
              <a:rPr lang="ja-JP" altLang="en-US"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ユーザーの好みに寄り添うバリエーション</a:t>
            </a:r>
          </a:p>
        </p:txBody>
      </p:sp>
      <p:pic>
        <p:nvPicPr>
          <p:cNvPr id="3" name="図 2">
            <a:extLst>
              <a:ext uri="{FF2B5EF4-FFF2-40B4-BE49-F238E27FC236}">
                <a16:creationId xmlns:a16="http://schemas.microsoft.com/office/drawing/2014/main" id="{D9CD2E9F-1B22-4630-858B-F170274F06B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77012" y="464820"/>
            <a:ext cx="6583680" cy="5928360"/>
          </a:xfrm>
          <a:prstGeom prst="rect">
            <a:avLst/>
          </a:prstGeom>
        </p:spPr>
      </p:pic>
    </p:spTree>
    <p:extLst>
      <p:ext uri="{BB962C8B-B14F-4D97-AF65-F5344CB8AC3E}">
        <p14:creationId xmlns:p14="http://schemas.microsoft.com/office/powerpoint/2010/main" val="182944214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498721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表 18">
            <a:extLst>
              <a:ext uri="{FF2B5EF4-FFF2-40B4-BE49-F238E27FC236}">
                <a16:creationId xmlns:a16="http://schemas.microsoft.com/office/drawing/2014/main" id="{C6B8CBD6-7655-4498-A77F-9AE1C9940A10}"/>
              </a:ext>
            </a:extLst>
          </p:cNvPr>
          <p:cNvGraphicFramePr>
            <a:graphicFrameLocks noGrp="1"/>
          </p:cNvGraphicFramePr>
          <p:nvPr>
            <p:extLst>
              <p:ext uri="{D42A27DB-BD31-4B8C-83A1-F6EECF244321}">
                <p14:modId xmlns:p14="http://schemas.microsoft.com/office/powerpoint/2010/main" val="3028482175"/>
              </p:ext>
            </p:extLst>
          </p:nvPr>
        </p:nvGraphicFramePr>
        <p:xfrm>
          <a:off x="1348609" y="4183159"/>
          <a:ext cx="10368276" cy="2511436"/>
        </p:xfrm>
        <a:graphic>
          <a:graphicData uri="http://schemas.openxmlformats.org/drawingml/2006/table">
            <a:tbl>
              <a:tblPr firstRow="1" bandRow="1">
                <a:tableStyleId>{5940675A-B579-460E-94D1-54222C63F5DA}</a:tableStyleId>
              </a:tblPr>
              <a:tblGrid>
                <a:gridCol w="864023">
                  <a:extLst>
                    <a:ext uri="{9D8B030D-6E8A-4147-A177-3AD203B41FA5}">
                      <a16:colId xmlns:a16="http://schemas.microsoft.com/office/drawing/2014/main" val="168051432"/>
                    </a:ext>
                  </a:extLst>
                </a:gridCol>
                <a:gridCol w="864023">
                  <a:extLst>
                    <a:ext uri="{9D8B030D-6E8A-4147-A177-3AD203B41FA5}">
                      <a16:colId xmlns:a16="http://schemas.microsoft.com/office/drawing/2014/main" val="483439468"/>
                    </a:ext>
                  </a:extLst>
                </a:gridCol>
                <a:gridCol w="864023">
                  <a:extLst>
                    <a:ext uri="{9D8B030D-6E8A-4147-A177-3AD203B41FA5}">
                      <a16:colId xmlns:a16="http://schemas.microsoft.com/office/drawing/2014/main" val="1500824747"/>
                    </a:ext>
                  </a:extLst>
                </a:gridCol>
                <a:gridCol w="864023">
                  <a:extLst>
                    <a:ext uri="{9D8B030D-6E8A-4147-A177-3AD203B41FA5}">
                      <a16:colId xmlns:a16="http://schemas.microsoft.com/office/drawing/2014/main" val="2737055117"/>
                    </a:ext>
                  </a:extLst>
                </a:gridCol>
                <a:gridCol w="864023">
                  <a:extLst>
                    <a:ext uri="{9D8B030D-6E8A-4147-A177-3AD203B41FA5}">
                      <a16:colId xmlns:a16="http://schemas.microsoft.com/office/drawing/2014/main" val="1379864857"/>
                    </a:ext>
                  </a:extLst>
                </a:gridCol>
                <a:gridCol w="864023">
                  <a:extLst>
                    <a:ext uri="{9D8B030D-6E8A-4147-A177-3AD203B41FA5}">
                      <a16:colId xmlns:a16="http://schemas.microsoft.com/office/drawing/2014/main" val="3527928548"/>
                    </a:ext>
                  </a:extLst>
                </a:gridCol>
                <a:gridCol w="864023">
                  <a:extLst>
                    <a:ext uri="{9D8B030D-6E8A-4147-A177-3AD203B41FA5}">
                      <a16:colId xmlns:a16="http://schemas.microsoft.com/office/drawing/2014/main" val="1660424352"/>
                    </a:ext>
                  </a:extLst>
                </a:gridCol>
                <a:gridCol w="864023">
                  <a:extLst>
                    <a:ext uri="{9D8B030D-6E8A-4147-A177-3AD203B41FA5}">
                      <a16:colId xmlns:a16="http://schemas.microsoft.com/office/drawing/2014/main" val="3471737862"/>
                    </a:ext>
                  </a:extLst>
                </a:gridCol>
                <a:gridCol w="864023">
                  <a:extLst>
                    <a:ext uri="{9D8B030D-6E8A-4147-A177-3AD203B41FA5}">
                      <a16:colId xmlns:a16="http://schemas.microsoft.com/office/drawing/2014/main" val="4074881782"/>
                    </a:ext>
                  </a:extLst>
                </a:gridCol>
                <a:gridCol w="864023">
                  <a:extLst>
                    <a:ext uri="{9D8B030D-6E8A-4147-A177-3AD203B41FA5}">
                      <a16:colId xmlns:a16="http://schemas.microsoft.com/office/drawing/2014/main" val="3016307965"/>
                    </a:ext>
                  </a:extLst>
                </a:gridCol>
                <a:gridCol w="864023">
                  <a:extLst>
                    <a:ext uri="{9D8B030D-6E8A-4147-A177-3AD203B41FA5}">
                      <a16:colId xmlns:a16="http://schemas.microsoft.com/office/drawing/2014/main" val="890914199"/>
                    </a:ext>
                  </a:extLst>
                </a:gridCol>
                <a:gridCol w="864023">
                  <a:extLst>
                    <a:ext uri="{9D8B030D-6E8A-4147-A177-3AD203B41FA5}">
                      <a16:colId xmlns:a16="http://schemas.microsoft.com/office/drawing/2014/main" val="242997011"/>
                    </a:ext>
                  </a:extLst>
                </a:gridCol>
              </a:tblGrid>
              <a:tr h="1811304">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extLst>
                  <a:ext uri="{0D108BD9-81ED-4DB2-BD59-A6C34878D82A}">
                    <a16:rowId xmlns:a16="http://schemas.microsoft.com/office/drawing/2014/main" val="1785705959"/>
                  </a:ext>
                </a:extLst>
              </a:tr>
              <a:tr h="350066">
                <a:tc gridSpan="2">
                  <a:txBody>
                    <a:bodyPr/>
                    <a:lstStyle/>
                    <a:p>
                      <a:pPr algn="ctr"/>
                      <a:r>
                        <a:rPr kumimoji="1" lang="ja-JP" altLang="en-US" sz="1400">
                          <a:latin typeface="Meiryo UI" panose="020B0604030504040204" pitchFamily="50" charset="-128"/>
                          <a:ea typeface="Meiryo UI" panose="020B0604030504040204" pitchFamily="50" charset="-128"/>
                        </a:rPr>
                        <a:t>ブラック</a:t>
                      </a:r>
                      <a:endParaRPr kumimoji="1" lang="en-US" altLang="ja-JP" sz="1400">
                        <a:latin typeface="Meiryo UI" panose="020B0604030504040204" pitchFamily="50" charset="-128"/>
                        <a:ea typeface="Meiryo UI" panose="020B0604030504040204" pitchFamily="50" charset="-128"/>
                      </a:endParaRPr>
                    </a:p>
                  </a:txBody>
                  <a:tcPr anchor="ctr">
                    <a:solidFill>
                      <a:schemeClr val="bg1">
                        <a:lumMod val="95000"/>
                      </a:schemeClr>
                    </a:solidFill>
                  </a:tcPr>
                </a:tc>
                <a:tc hMerge="1">
                  <a:txBody>
                    <a:bodyPr/>
                    <a:lstStyle/>
                    <a:p>
                      <a:endParaRPr kumimoji="1" lang="ja-JP" altLang="en-US"/>
                    </a:p>
                  </a:txBody>
                  <a:tcPr/>
                </a:tc>
                <a:tc gridSpan="4">
                  <a:txBody>
                    <a:bodyPr/>
                    <a:lstStyle/>
                    <a:p>
                      <a:pPr algn="ctr"/>
                      <a:r>
                        <a:rPr kumimoji="1" lang="ja-JP" altLang="en-US" sz="1400">
                          <a:latin typeface="Meiryo UI" panose="020B0604030504040204" pitchFamily="50" charset="-128"/>
                          <a:ea typeface="Meiryo UI" panose="020B0604030504040204" pitchFamily="50" charset="-128"/>
                        </a:rPr>
                        <a:t>オーク</a:t>
                      </a:r>
                    </a:p>
                  </a:txBody>
                  <a:tcPr anchor="ctr">
                    <a:solidFill>
                      <a:schemeClr val="bg1">
                        <a:lumMod val="95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2">
                  <a:txBody>
                    <a:bodyPr/>
                    <a:lstStyle/>
                    <a:p>
                      <a:pPr algn="ctr"/>
                      <a:r>
                        <a:rPr kumimoji="1" lang="ja-JP" altLang="en-US" sz="1400">
                          <a:latin typeface="Meiryo UI" panose="020B0604030504040204" pitchFamily="50" charset="-128"/>
                          <a:ea typeface="Meiryo UI" panose="020B0604030504040204" pitchFamily="50" charset="-128"/>
                        </a:rPr>
                        <a:t>ブラック</a:t>
                      </a:r>
                    </a:p>
                  </a:txBody>
                  <a:tcPr anchor="ctr">
                    <a:solidFill>
                      <a:schemeClr val="bg1">
                        <a:lumMod val="95000"/>
                      </a:schemeClr>
                    </a:solidFill>
                  </a:tcPr>
                </a:tc>
                <a:tc hMerge="1">
                  <a:txBody>
                    <a:bodyPr/>
                    <a:lstStyle/>
                    <a:p>
                      <a:endParaRPr kumimoji="1" lang="ja-JP" altLang="en-US"/>
                    </a:p>
                  </a:txBody>
                  <a:tcPr/>
                </a:tc>
                <a:tc gridSpan="4">
                  <a:txBody>
                    <a:bodyPr/>
                    <a:lstStyle/>
                    <a:p>
                      <a:pPr algn="ctr"/>
                      <a:r>
                        <a:rPr kumimoji="1" lang="ja-JP" altLang="en-US" sz="1400">
                          <a:latin typeface="Meiryo UI" panose="020B0604030504040204" pitchFamily="50" charset="-128"/>
                          <a:ea typeface="Meiryo UI" panose="020B0604030504040204" pitchFamily="50" charset="-128"/>
                        </a:rPr>
                        <a:t>オーク</a:t>
                      </a:r>
                    </a:p>
                  </a:txBody>
                  <a:tcPr anchor="ctr">
                    <a:solidFill>
                      <a:schemeClr val="bg1">
                        <a:lumMod val="95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711412569"/>
                  </a:ext>
                </a:extLst>
              </a:tr>
              <a:tr h="350066">
                <a:tc gridSpan="3">
                  <a:txBody>
                    <a:bodyPr/>
                    <a:lstStyle/>
                    <a:p>
                      <a:pPr algn="ctr"/>
                      <a:r>
                        <a:rPr kumimoji="1" lang="ja-JP" altLang="en-US" sz="1400">
                          <a:latin typeface="Meiryo UI" panose="020B0604030504040204" pitchFamily="50" charset="-128"/>
                          <a:ea typeface="Meiryo UI" panose="020B0604030504040204" pitchFamily="50" charset="-128"/>
                        </a:rPr>
                        <a:t>ブラック</a:t>
                      </a:r>
                      <a:endParaRPr kumimoji="1" lang="en-US" altLang="ja-JP" sz="1400">
                        <a:latin typeface="Meiryo UI" panose="020B0604030504040204" pitchFamily="50" charset="-128"/>
                        <a:ea typeface="Meiryo UI" panose="020B0604030504040204" pitchFamily="50" charset="-128"/>
                      </a:endParaRPr>
                    </a:p>
                  </a:txBody>
                  <a:tcPr anchor="ctr">
                    <a:solidFill>
                      <a:schemeClr val="bg1">
                        <a:lumMod val="95000"/>
                      </a:schemeClr>
                    </a:solidFill>
                  </a:tcPr>
                </a:tc>
                <a:tc hMerge="1">
                  <a:txBody>
                    <a:bodyPr/>
                    <a:lstStyle/>
                    <a:p>
                      <a:endParaRPr kumimoji="1" lang="ja-JP" altLang="en-US"/>
                    </a:p>
                  </a:txBody>
                  <a:tcPr/>
                </a:tc>
                <a:tc hMerge="1">
                  <a:txBody>
                    <a:bodyPr/>
                    <a:lstStyle/>
                    <a:p>
                      <a:pPr algn="ctr"/>
                      <a:endParaRPr kumimoji="1" lang="ja-JP" altLang="en-US" sz="140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400">
                          <a:latin typeface="Meiryo UI" panose="020B0604030504040204" pitchFamily="50" charset="-128"/>
                          <a:ea typeface="Meiryo UI" panose="020B0604030504040204" pitchFamily="50" charset="-128"/>
                        </a:rPr>
                        <a:t>ホワイト</a:t>
                      </a:r>
                    </a:p>
                  </a:txBody>
                  <a:tcPr anchor="ctr">
                    <a:solidFill>
                      <a:schemeClr val="bg1">
                        <a:lumMod val="95000"/>
                      </a:schemeClr>
                    </a:solidFill>
                  </a:tcPr>
                </a:tc>
                <a:tc>
                  <a:txBody>
                    <a:bodyPr/>
                    <a:lstStyle/>
                    <a:p>
                      <a:pPr algn="ctr"/>
                      <a:r>
                        <a:rPr kumimoji="1" lang="en-US" altLang="ja-JP" sz="1400">
                          <a:latin typeface="Meiryo UI" panose="020B0604030504040204" pitchFamily="50" charset="-128"/>
                          <a:ea typeface="Meiryo UI" panose="020B0604030504040204" pitchFamily="50" charset="-128"/>
                        </a:rPr>
                        <a:t>SC</a:t>
                      </a:r>
                      <a:endParaRPr kumimoji="1" lang="ja-JP" altLang="en-US" sz="1400">
                        <a:latin typeface="Meiryo UI" panose="020B0604030504040204" pitchFamily="50" charset="-128"/>
                        <a:ea typeface="Meiryo UI" panose="020B0604030504040204" pitchFamily="50" charset="-128"/>
                      </a:endParaRPr>
                    </a:p>
                  </a:txBody>
                  <a:tcPr anchor="ctr">
                    <a:solidFill>
                      <a:schemeClr val="bg1">
                        <a:lumMod val="95000"/>
                      </a:schemeClr>
                    </a:solidFill>
                  </a:tcPr>
                </a:tc>
                <a:tc>
                  <a:txBody>
                    <a:bodyPr/>
                    <a:lstStyle/>
                    <a:p>
                      <a:pPr algn="ctr"/>
                      <a:r>
                        <a:rPr kumimoji="1" lang="en-US" altLang="ja-JP" sz="1400">
                          <a:latin typeface="Meiryo UI" panose="020B0604030504040204" pitchFamily="50" charset="-128"/>
                          <a:ea typeface="Meiryo UI" panose="020B0604030504040204" pitchFamily="50" charset="-128"/>
                        </a:rPr>
                        <a:t>D</a:t>
                      </a:r>
                      <a:r>
                        <a:rPr kumimoji="1" lang="ja-JP" altLang="en-US" sz="1400">
                          <a:latin typeface="Meiryo UI" panose="020B0604030504040204" pitchFamily="50" charset="-128"/>
                          <a:ea typeface="Meiryo UI" panose="020B0604030504040204" pitchFamily="50" charset="-128"/>
                        </a:rPr>
                        <a:t>グレー</a:t>
                      </a:r>
                    </a:p>
                  </a:txBody>
                  <a:tcPr anchor="ctr">
                    <a:solidFill>
                      <a:schemeClr val="bg1">
                        <a:lumMod val="95000"/>
                      </a:schemeClr>
                    </a:solidFill>
                  </a:tcPr>
                </a:tc>
                <a:tc gridSpan="3">
                  <a:txBody>
                    <a:bodyPr/>
                    <a:lstStyle/>
                    <a:p>
                      <a:pPr algn="ctr"/>
                      <a:r>
                        <a:rPr kumimoji="1" lang="ja-JP" altLang="en-US" sz="1400">
                          <a:latin typeface="Meiryo UI" panose="020B0604030504040204" pitchFamily="50" charset="-128"/>
                          <a:ea typeface="Meiryo UI" panose="020B0604030504040204" pitchFamily="50" charset="-128"/>
                        </a:rPr>
                        <a:t>ブラック</a:t>
                      </a:r>
                    </a:p>
                  </a:txBody>
                  <a:tcPr anchor="ctr">
                    <a:solidFill>
                      <a:schemeClr val="bg1">
                        <a:lumMod val="95000"/>
                      </a:schemeClr>
                    </a:solidFill>
                  </a:tcPr>
                </a:tc>
                <a:tc hMerge="1">
                  <a:txBody>
                    <a:bodyPr/>
                    <a:lstStyle/>
                    <a:p>
                      <a:pPr algn="ctr"/>
                      <a:endParaRPr kumimoji="1" lang="ja-JP" altLang="en-US" sz="1400">
                        <a:latin typeface="Meiryo UI" panose="020B0604030504040204" pitchFamily="50" charset="-128"/>
                        <a:ea typeface="Meiryo UI" panose="020B0604030504040204" pitchFamily="50" charset="-128"/>
                      </a:endParaRPr>
                    </a:p>
                  </a:txBody>
                  <a:tcPr anchor="ctr"/>
                </a:tc>
                <a:tc hMerge="1">
                  <a:txBody>
                    <a:bodyPr/>
                    <a:lstStyle/>
                    <a:p>
                      <a:pPr algn="ctr"/>
                      <a:endParaRPr kumimoji="1" lang="ja-JP" altLang="en-US" sz="140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400">
                          <a:latin typeface="Meiryo UI" panose="020B0604030504040204" pitchFamily="50" charset="-128"/>
                          <a:ea typeface="Meiryo UI" panose="020B0604030504040204" pitchFamily="50" charset="-128"/>
                        </a:rPr>
                        <a:t>ホワイト</a:t>
                      </a:r>
                    </a:p>
                  </a:txBody>
                  <a:tcPr anchor="ctr">
                    <a:solidFill>
                      <a:schemeClr val="bg1">
                        <a:lumMod val="95000"/>
                      </a:schemeClr>
                    </a:solidFill>
                  </a:tcPr>
                </a:tc>
                <a:tc>
                  <a:txBody>
                    <a:bodyPr/>
                    <a:lstStyle/>
                    <a:p>
                      <a:pPr algn="ctr"/>
                      <a:r>
                        <a:rPr kumimoji="1" lang="en-US" altLang="ja-JP" sz="1400">
                          <a:latin typeface="Meiryo UI" panose="020B0604030504040204" pitchFamily="50" charset="-128"/>
                          <a:ea typeface="Meiryo UI" panose="020B0604030504040204" pitchFamily="50" charset="-128"/>
                        </a:rPr>
                        <a:t>SC</a:t>
                      </a:r>
                      <a:endParaRPr kumimoji="1" lang="ja-JP" altLang="en-US" sz="1400">
                        <a:latin typeface="Meiryo UI" panose="020B0604030504040204" pitchFamily="50" charset="-128"/>
                        <a:ea typeface="Meiryo UI" panose="020B0604030504040204" pitchFamily="50" charset="-128"/>
                      </a:endParaRPr>
                    </a:p>
                  </a:txBody>
                  <a:tcPr anchor="ctr">
                    <a:solidFill>
                      <a:schemeClr val="bg1">
                        <a:lumMod val="95000"/>
                      </a:schemeClr>
                    </a:solidFill>
                  </a:tcPr>
                </a:tc>
                <a:tc>
                  <a:txBody>
                    <a:bodyPr/>
                    <a:lstStyle/>
                    <a:p>
                      <a:pPr algn="ctr"/>
                      <a:r>
                        <a:rPr kumimoji="1" lang="en-US" altLang="ja-JP" sz="1400" dirty="0">
                          <a:latin typeface="Meiryo UI" panose="020B0604030504040204" pitchFamily="50" charset="-128"/>
                          <a:ea typeface="Meiryo UI" panose="020B0604030504040204" pitchFamily="50" charset="-128"/>
                        </a:rPr>
                        <a:t>D</a:t>
                      </a:r>
                      <a:r>
                        <a:rPr kumimoji="1" lang="ja-JP" altLang="en-US" sz="1400" dirty="0">
                          <a:latin typeface="Meiryo UI" panose="020B0604030504040204" pitchFamily="50" charset="-128"/>
                          <a:ea typeface="Meiryo UI" panose="020B0604030504040204" pitchFamily="50" charset="-128"/>
                        </a:rPr>
                        <a:t>グレー</a:t>
                      </a:r>
                    </a:p>
                  </a:txBody>
                  <a:tcPr anchor="ctr">
                    <a:solidFill>
                      <a:schemeClr val="bg1">
                        <a:lumMod val="95000"/>
                      </a:schemeClr>
                    </a:solidFill>
                  </a:tcPr>
                </a:tc>
                <a:extLst>
                  <a:ext uri="{0D108BD9-81ED-4DB2-BD59-A6C34878D82A}">
                    <a16:rowId xmlns:a16="http://schemas.microsoft.com/office/drawing/2014/main" val="1409773781"/>
                  </a:ext>
                </a:extLst>
              </a:tr>
            </a:tbl>
          </a:graphicData>
        </a:graphic>
      </p:graphicFrame>
      <p:sp>
        <p:nvSpPr>
          <p:cNvPr id="32" name="テキスト ボックス 31">
            <a:extLst>
              <a:ext uri="{FF2B5EF4-FFF2-40B4-BE49-F238E27FC236}">
                <a16:creationId xmlns:a16="http://schemas.microsoft.com/office/drawing/2014/main" id="{16419EAA-3B8A-4F9B-B2E4-1C5F61DAD8C5}"/>
              </a:ext>
            </a:extLst>
          </p:cNvPr>
          <p:cNvSpPr txBox="1"/>
          <p:nvPr/>
        </p:nvSpPr>
        <p:spPr>
          <a:xfrm>
            <a:off x="322141" y="159881"/>
            <a:ext cx="10368271" cy="408189"/>
          </a:xfrm>
          <a:prstGeom prst="rect">
            <a:avLst/>
          </a:prstGeom>
          <a:noFill/>
        </p:spPr>
        <p:txBody>
          <a:bodyPr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1800" b="1" i="0" u="none" strike="noStrike" kern="1200" cap="none" spc="120" normalizeH="0" baseline="0" noProof="0" dirty="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参考：カラーバリエーション</a:t>
            </a:r>
          </a:p>
        </p:txBody>
      </p:sp>
      <p:cxnSp>
        <p:nvCxnSpPr>
          <p:cNvPr id="33" name="直線コネクタ 32">
            <a:extLst>
              <a:ext uri="{FF2B5EF4-FFF2-40B4-BE49-F238E27FC236}">
                <a16:creationId xmlns:a16="http://schemas.microsoft.com/office/drawing/2014/main" id="{0932C899-8CF0-4C4E-A6AB-0B89E9D13915}"/>
              </a:ext>
            </a:extLst>
          </p:cNvPr>
          <p:cNvCxnSpPr>
            <a:cxnSpLocks/>
          </p:cNvCxnSpPr>
          <p:nvPr/>
        </p:nvCxnSpPr>
        <p:spPr>
          <a:xfrm flipV="1">
            <a:off x="207755" y="551956"/>
            <a:ext cx="11837375" cy="4591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34" name="表 33">
            <a:extLst>
              <a:ext uri="{FF2B5EF4-FFF2-40B4-BE49-F238E27FC236}">
                <a16:creationId xmlns:a16="http://schemas.microsoft.com/office/drawing/2014/main" id="{17AAADED-373F-4315-A3CA-B35F881E6106}"/>
              </a:ext>
            </a:extLst>
          </p:cNvPr>
          <p:cNvGraphicFramePr>
            <a:graphicFrameLocks noGrp="1"/>
          </p:cNvGraphicFramePr>
          <p:nvPr>
            <p:extLst>
              <p:ext uri="{D42A27DB-BD31-4B8C-83A1-F6EECF244321}">
                <p14:modId xmlns:p14="http://schemas.microsoft.com/office/powerpoint/2010/main" val="863289036"/>
              </p:ext>
            </p:extLst>
          </p:nvPr>
        </p:nvGraphicFramePr>
        <p:xfrm>
          <a:off x="1348609" y="1116402"/>
          <a:ext cx="10368276" cy="2511436"/>
        </p:xfrm>
        <a:graphic>
          <a:graphicData uri="http://schemas.openxmlformats.org/drawingml/2006/table">
            <a:tbl>
              <a:tblPr firstRow="1" bandRow="1">
                <a:tableStyleId>{5940675A-B579-460E-94D1-54222C63F5DA}</a:tableStyleId>
              </a:tblPr>
              <a:tblGrid>
                <a:gridCol w="864023">
                  <a:extLst>
                    <a:ext uri="{9D8B030D-6E8A-4147-A177-3AD203B41FA5}">
                      <a16:colId xmlns:a16="http://schemas.microsoft.com/office/drawing/2014/main" val="168051432"/>
                    </a:ext>
                  </a:extLst>
                </a:gridCol>
                <a:gridCol w="864023">
                  <a:extLst>
                    <a:ext uri="{9D8B030D-6E8A-4147-A177-3AD203B41FA5}">
                      <a16:colId xmlns:a16="http://schemas.microsoft.com/office/drawing/2014/main" val="483439468"/>
                    </a:ext>
                  </a:extLst>
                </a:gridCol>
                <a:gridCol w="864023">
                  <a:extLst>
                    <a:ext uri="{9D8B030D-6E8A-4147-A177-3AD203B41FA5}">
                      <a16:colId xmlns:a16="http://schemas.microsoft.com/office/drawing/2014/main" val="1500824747"/>
                    </a:ext>
                  </a:extLst>
                </a:gridCol>
                <a:gridCol w="864023">
                  <a:extLst>
                    <a:ext uri="{9D8B030D-6E8A-4147-A177-3AD203B41FA5}">
                      <a16:colId xmlns:a16="http://schemas.microsoft.com/office/drawing/2014/main" val="2737055117"/>
                    </a:ext>
                  </a:extLst>
                </a:gridCol>
                <a:gridCol w="864023">
                  <a:extLst>
                    <a:ext uri="{9D8B030D-6E8A-4147-A177-3AD203B41FA5}">
                      <a16:colId xmlns:a16="http://schemas.microsoft.com/office/drawing/2014/main" val="1379864857"/>
                    </a:ext>
                  </a:extLst>
                </a:gridCol>
                <a:gridCol w="864023">
                  <a:extLst>
                    <a:ext uri="{9D8B030D-6E8A-4147-A177-3AD203B41FA5}">
                      <a16:colId xmlns:a16="http://schemas.microsoft.com/office/drawing/2014/main" val="3527928548"/>
                    </a:ext>
                  </a:extLst>
                </a:gridCol>
                <a:gridCol w="864023">
                  <a:extLst>
                    <a:ext uri="{9D8B030D-6E8A-4147-A177-3AD203B41FA5}">
                      <a16:colId xmlns:a16="http://schemas.microsoft.com/office/drawing/2014/main" val="1660424352"/>
                    </a:ext>
                  </a:extLst>
                </a:gridCol>
                <a:gridCol w="864023">
                  <a:extLst>
                    <a:ext uri="{9D8B030D-6E8A-4147-A177-3AD203B41FA5}">
                      <a16:colId xmlns:a16="http://schemas.microsoft.com/office/drawing/2014/main" val="3471737862"/>
                    </a:ext>
                  </a:extLst>
                </a:gridCol>
                <a:gridCol w="864023">
                  <a:extLst>
                    <a:ext uri="{9D8B030D-6E8A-4147-A177-3AD203B41FA5}">
                      <a16:colId xmlns:a16="http://schemas.microsoft.com/office/drawing/2014/main" val="4074881782"/>
                    </a:ext>
                  </a:extLst>
                </a:gridCol>
                <a:gridCol w="864023">
                  <a:extLst>
                    <a:ext uri="{9D8B030D-6E8A-4147-A177-3AD203B41FA5}">
                      <a16:colId xmlns:a16="http://schemas.microsoft.com/office/drawing/2014/main" val="3016307965"/>
                    </a:ext>
                  </a:extLst>
                </a:gridCol>
                <a:gridCol w="864023">
                  <a:extLst>
                    <a:ext uri="{9D8B030D-6E8A-4147-A177-3AD203B41FA5}">
                      <a16:colId xmlns:a16="http://schemas.microsoft.com/office/drawing/2014/main" val="890914199"/>
                    </a:ext>
                  </a:extLst>
                </a:gridCol>
                <a:gridCol w="864023">
                  <a:extLst>
                    <a:ext uri="{9D8B030D-6E8A-4147-A177-3AD203B41FA5}">
                      <a16:colId xmlns:a16="http://schemas.microsoft.com/office/drawing/2014/main" val="242997011"/>
                    </a:ext>
                  </a:extLst>
                </a:gridCol>
              </a:tblGrid>
              <a:tr h="1811304">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extLst>
                  <a:ext uri="{0D108BD9-81ED-4DB2-BD59-A6C34878D82A}">
                    <a16:rowId xmlns:a16="http://schemas.microsoft.com/office/drawing/2014/main" val="1785705959"/>
                  </a:ext>
                </a:extLst>
              </a:tr>
              <a:tr h="350066">
                <a:tc gridSpan="2">
                  <a:txBody>
                    <a:bodyPr/>
                    <a:lstStyle/>
                    <a:p>
                      <a:pPr algn="ctr"/>
                      <a:r>
                        <a:rPr kumimoji="1" lang="ja-JP" altLang="en-US" sz="1400">
                          <a:latin typeface="Meiryo UI" panose="020B0604030504040204" pitchFamily="50" charset="-128"/>
                          <a:ea typeface="Meiryo UI" panose="020B0604030504040204" pitchFamily="50" charset="-128"/>
                        </a:rPr>
                        <a:t>ブラック</a:t>
                      </a:r>
                      <a:endParaRPr kumimoji="1" lang="en-US" altLang="ja-JP" sz="1400">
                        <a:latin typeface="Meiryo UI" panose="020B0604030504040204" pitchFamily="50" charset="-128"/>
                        <a:ea typeface="Meiryo UI" panose="020B0604030504040204" pitchFamily="50" charset="-128"/>
                      </a:endParaRPr>
                    </a:p>
                  </a:txBody>
                  <a:tcPr anchor="ctr">
                    <a:solidFill>
                      <a:schemeClr val="bg1">
                        <a:lumMod val="95000"/>
                      </a:schemeClr>
                    </a:solidFill>
                  </a:tcPr>
                </a:tc>
                <a:tc hMerge="1">
                  <a:txBody>
                    <a:bodyPr/>
                    <a:lstStyle/>
                    <a:p>
                      <a:endParaRPr kumimoji="1" lang="ja-JP" altLang="en-US"/>
                    </a:p>
                  </a:txBody>
                  <a:tcPr/>
                </a:tc>
                <a:tc gridSpan="4">
                  <a:txBody>
                    <a:bodyPr/>
                    <a:lstStyle/>
                    <a:p>
                      <a:pPr algn="ctr"/>
                      <a:r>
                        <a:rPr kumimoji="1" lang="ja-JP" altLang="en-US" sz="1400">
                          <a:latin typeface="Meiryo UI" panose="020B0604030504040204" pitchFamily="50" charset="-128"/>
                          <a:ea typeface="Meiryo UI" panose="020B0604030504040204" pitchFamily="50" charset="-128"/>
                        </a:rPr>
                        <a:t>チェリーウッド</a:t>
                      </a:r>
                    </a:p>
                  </a:txBody>
                  <a:tcPr anchor="ctr">
                    <a:solidFill>
                      <a:schemeClr val="bg1">
                        <a:lumMod val="95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2">
                  <a:txBody>
                    <a:bodyPr/>
                    <a:lstStyle/>
                    <a:p>
                      <a:pPr algn="ctr"/>
                      <a:r>
                        <a:rPr kumimoji="1" lang="ja-JP" altLang="en-US" sz="1400">
                          <a:latin typeface="Meiryo UI" panose="020B0604030504040204" pitchFamily="50" charset="-128"/>
                          <a:ea typeface="Meiryo UI" panose="020B0604030504040204" pitchFamily="50" charset="-128"/>
                        </a:rPr>
                        <a:t>ブラック</a:t>
                      </a:r>
                    </a:p>
                  </a:txBody>
                  <a:tcPr anchor="ctr">
                    <a:solidFill>
                      <a:schemeClr val="bg1">
                        <a:lumMod val="95000"/>
                      </a:schemeClr>
                    </a:solidFill>
                  </a:tcPr>
                </a:tc>
                <a:tc hMerge="1">
                  <a:txBody>
                    <a:bodyPr/>
                    <a:lstStyle/>
                    <a:p>
                      <a:endParaRPr kumimoji="1" lang="ja-JP" altLang="en-US"/>
                    </a:p>
                  </a:txBody>
                  <a:tcPr/>
                </a:tc>
                <a:tc gridSpan="4">
                  <a:txBody>
                    <a:bodyPr/>
                    <a:lstStyle/>
                    <a:p>
                      <a:pPr algn="ctr"/>
                      <a:r>
                        <a:rPr kumimoji="1" lang="ja-JP" altLang="en-US" sz="1400">
                          <a:latin typeface="Meiryo UI" panose="020B0604030504040204" pitchFamily="50" charset="-128"/>
                          <a:ea typeface="Meiryo UI" panose="020B0604030504040204" pitchFamily="50" charset="-128"/>
                        </a:rPr>
                        <a:t>チェリーウッド</a:t>
                      </a:r>
                    </a:p>
                  </a:txBody>
                  <a:tcPr anchor="ctr">
                    <a:solidFill>
                      <a:schemeClr val="bg1">
                        <a:lumMod val="95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711412569"/>
                  </a:ext>
                </a:extLst>
              </a:tr>
              <a:tr h="350066">
                <a:tc gridSpan="3">
                  <a:txBody>
                    <a:bodyPr/>
                    <a:lstStyle/>
                    <a:p>
                      <a:pPr algn="ctr"/>
                      <a:r>
                        <a:rPr kumimoji="1" lang="ja-JP" altLang="en-US" sz="1400">
                          <a:latin typeface="Meiryo UI" panose="020B0604030504040204" pitchFamily="50" charset="-128"/>
                          <a:ea typeface="Meiryo UI" panose="020B0604030504040204" pitchFamily="50" charset="-128"/>
                        </a:rPr>
                        <a:t>ブラック</a:t>
                      </a:r>
                      <a:endParaRPr kumimoji="1" lang="en-US" altLang="ja-JP" sz="1400">
                        <a:latin typeface="Meiryo UI" panose="020B0604030504040204" pitchFamily="50" charset="-128"/>
                        <a:ea typeface="Meiryo UI" panose="020B0604030504040204" pitchFamily="50" charset="-128"/>
                      </a:endParaRPr>
                    </a:p>
                  </a:txBody>
                  <a:tcPr anchor="ctr">
                    <a:solidFill>
                      <a:schemeClr val="bg1">
                        <a:lumMod val="95000"/>
                      </a:schemeClr>
                    </a:solidFill>
                  </a:tcPr>
                </a:tc>
                <a:tc hMerge="1">
                  <a:txBody>
                    <a:bodyPr/>
                    <a:lstStyle/>
                    <a:p>
                      <a:endParaRPr kumimoji="1" lang="ja-JP" altLang="en-US"/>
                    </a:p>
                  </a:txBody>
                  <a:tcPr/>
                </a:tc>
                <a:tc hMerge="1">
                  <a:txBody>
                    <a:bodyPr/>
                    <a:lstStyle/>
                    <a:p>
                      <a:pPr algn="ctr"/>
                      <a:endParaRPr kumimoji="1" lang="ja-JP" altLang="en-US" sz="140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400">
                          <a:latin typeface="Meiryo UI" panose="020B0604030504040204" pitchFamily="50" charset="-128"/>
                          <a:ea typeface="Meiryo UI" panose="020B0604030504040204" pitchFamily="50" charset="-128"/>
                        </a:rPr>
                        <a:t>ホワイト</a:t>
                      </a:r>
                    </a:p>
                  </a:txBody>
                  <a:tcPr anchor="ctr">
                    <a:solidFill>
                      <a:schemeClr val="bg1">
                        <a:lumMod val="95000"/>
                      </a:schemeClr>
                    </a:solidFill>
                  </a:tcPr>
                </a:tc>
                <a:tc>
                  <a:txBody>
                    <a:bodyPr/>
                    <a:lstStyle/>
                    <a:p>
                      <a:pPr algn="ctr"/>
                      <a:r>
                        <a:rPr kumimoji="1" lang="en-US" altLang="ja-JP" sz="1400">
                          <a:latin typeface="Meiryo UI" panose="020B0604030504040204" pitchFamily="50" charset="-128"/>
                          <a:ea typeface="Meiryo UI" panose="020B0604030504040204" pitchFamily="50" charset="-128"/>
                        </a:rPr>
                        <a:t>SC</a:t>
                      </a:r>
                      <a:endParaRPr kumimoji="1" lang="ja-JP" altLang="en-US" sz="1400">
                        <a:latin typeface="Meiryo UI" panose="020B0604030504040204" pitchFamily="50" charset="-128"/>
                        <a:ea typeface="Meiryo UI" panose="020B0604030504040204" pitchFamily="50" charset="-128"/>
                      </a:endParaRPr>
                    </a:p>
                  </a:txBody>
                  <a:tcPr anchor="ctr">
                    <a:solidFill>
                      <a:schemeClr val="bg1">
                        <a:lumMod val="95000"/>
                      </a:schemeClr>
                    </a:solidFill>
                  </a:tcPr>
                </a:tc>
                <a:tc>
                  <a:txBody>
                    <a:bodyPr/>
                    <a:lstStyle/>
                    <a:p>
                      <a:pPr algn="ctr"/>
                      <a:r>
                        <a:rPr kumimoji="1" lang="en-US" altLang="ja-JP" sz="1400">
                          <a:latin typeface="Meiryo UI" panose="020B0604030504040204" pitchFamily="50" charset="-128"/>
                          <a:ea typeface="Meiryo UI" panose="020B0604030504040204" pitchFamily="50" charset="-128"/>
                        </a:rPr>
                        <a:t>D</a:t>
                      </a:r>
                      <a:r>
                        <a:rPr kumimoji="1" lang="ja-JP" altLang="en-US" sz="1400">
                          <a:latin typeface="Meiryo UI" panose="020B0604030504040204" pitchFamily="50" charset="-128"/>
                          <a:ea typeface="Meiryo UI" panose="020B0604030504040204" pitchFamily="50" charset="-128"/>
                        </a:rPr>
                        <a:t>グレー</a:t>
                      </a:r>
                    </a:p>
                  </a:txBody>
                  <a:tcPr anchor="ctr">
                    <a:solidFill>
                      <a:schemeClr val="bg1">
                        <a:lumMod val="95000"/>
                      </a:schemeClr>
                    </a:solidFill>
                  </a:tcPr>
                </a:tc>
                <a:tc gridSpan="3">
                  <a:txBody>
                    <a:bodyPr/>
                    <a:lstStyle/>
                    <a:p>
                      <a:pPr algn="ctr"/>
                      <a:r>
                        <a:rPr kumimoji="1" lang="ja-JP" altLang="en-US" sz="1400">
                          <a:latin typeface="Meiryo UI" panose="020B0604030504040204" pitchFamily="50" charset="-128"/>
                          <a:ea typeface="Meiryo UI" panose="020B0604030504040204" pitchFamily="50" charset="-128"/>
                        </a:rPr>
                        <a:t>ブラック</a:t>
                      </a:r>
                    </a:p>
                  </a:txBody>
                  <a:tcPr anchor="ctr">
                    <a:solidFill>
                      <a:schemeClr val="bg1">
                        <a:lumMod val="95000"/>
                      </a:schemeClr>
                    </a:solidFill>
                  </a:tcPr>
                </a:tc>
                <a:tc hMerge="1">
                  <a:txBody>
                    <a:bodyPr/>
                    <a:lstStyle/>
                    <a:p>
                      <a:pPr algn="ctr"/>
                      <a:endParaRPr kumimoji="1" lang="ja-JP" altLang="en-US" sz="1400">
                        <a:latin typeface="Meiryo UI" panose="020B0604030504040204" pitchFamily="50" charset="-128"/>
                        <a:ea typeface="Meiryo UI" panose="020B0604030504040204" pitchFamily="50" charset="-128"/>
                      </a:endParaRPr>
                    </a:p>
                  </a:txBody>
                  <a:tcPr anchor="ctr"/>
                </a:tc>
                <a:tc hMerge="1">
                  <a:txBody>
                    <a:bodyPr/>
                    <a:lstStyle/>
                    <a:p>
                      <a:pPr algn="ctr"/>
                      <a:endParaRPr kumimoji="1" lang="ja-JP" altLang="en-US" sz="140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400">
                          <a:latin typeface="Meiryo UI" panose="020B0604030504040204" pitchFamily="50" charset="-128"/>
                          <a:ea typeface="Meiryo UI" panose="020B0604030504040204" pitchFamily="50" charset="-128"/>
                        </a:rPr>
                        <a:t>ホワイト</a:t>
                      </a:r>
                    </a:p>
                  </a:txBody>
                  <a:tcPr anchor="ctr">
                    <a:solidFill>
                      <a:schemeClr val="bg1">
                        <a:lumMod val="95000"/>
                      </a:schemeClr>
                    </a:solidFill>
                  </a:tcPr>
                </a:tc>
                <a:tc>
                  <a:txBody>
                    <a:bodyPr/>
                    <a:lstStyle/>
                    <a:p>
                      <a:pPr algn="ctr"/>
                      <a:r>
                        <a:rPr kumimoji="1" lang="en-US" altLang="ja-JP" sz="1400">
                          <a:latin typeface="Meiryo UI" panose="020B0604030504040204" pitchFamily="50" charset="-128"/>
                          <a:ea typeface="Meiryo UI" panose="020B0604030504040204" pitchFamily="50" charset="-128"/>
                        </a:rPr>
                        <a:t>SC</a:t>
                      </a:r>
                      <a:endParaRPr kumimoji="1" lang="ja-JP" altLang="en-US" sz="1400">
                        <a:latin typeface="Meiryo UI" panose="020B0604030504040204" pitchFamily="50" charset="-128"/>
                        <a:ea typeface="Meiryo UI" panose="020B0604030504040204" pitchFamily="50" charset="-128"/>
                      </a:endParaRPr>
                    </a:p>
                  </a:txBody>
                  <a:tcPr anchor="ctr">
                    <a:solidFill>
                      <a:schemeClr val="bg1">
                        <a:lumMod val="95000"/>
                      </a:schemeClr>
                    </a:solidFill>
                  </a:tcPr>
                </a:tc>
                <a:tc>
                  <a:txBody>
                    <a:bodyPr/>
                    <a:lstStyle/>
                    <a:p>
                      <a:pPr algn="ctr"/>
                      <a:r>
                        <a:rPr kumimoji="1" lang="en-US" altLang="ja-JP" sz="1400" dirty="0">
                          <a:latin typeface="Meiryo UI" panose="020B0604030504040204" pitchFamily="50" charset="-128"/>
                          <a:ea typeface="Meiryo UI" panose="020B0604030504040204" pitchFamily="50" charset="-128"/>
                        </a:rPr>
                        <a:t>D</a:t>
                      </a:r>
                      <a:r>
                        <a:rPr kumimoji="1" lang="ja-JP" altLang="en-US" sz="1400" dirty="0">
                          <a:latin typeface="Meiryo UI" panose="020B0604030504040204" pitchFamily="50" charset="-128"/>
                          <a:ea typeface="Meiryo UI" panose="020B0604030504040204" pitchFamily="50" charset="-128"/>
                        </a:rPr>
                        <a:t>グレー</a:t>
                      </a:r>
                    </a:p>
                  </a:txBody>
                  <a:tcPr anchor="ctr">
                    <a:solidFill>
                      <a:schemeClr val="bg1">
                        <a:lumMod val="95000"/>
                      </a:schemeClr>
                    </a:solidFill>
                  </a:tcPr>
                </a:tc>
                <a:extLst>
                  <a:ext uri="{0D108BD9-81ED-4DB2-BD59-A6C34878D82A}">
                    <a16:rowId xmlns:a16="http://schemas.microsoft.com/office/drawing/2014/main" val="1409773781"/>
                  </a:ext>
                </a:extLst>
              </a:tr>
            </a:tbl>
          </a:graphicData>
        </a:graphic>
      </p:graphicFrame>
      <p:pic>
        <p:nvPicPr>
          <p:cNvPr id="40" name="図 39">
            <a:extLst>
              <a:ext uri="{FF2B5EF4-FFF2-40B4-BE49-F238E27FC236}">
                <a16:creationId xmlns:a16="http://schemas.microsoft.com/office/drawing/2014/main" id="{0048FC57-D6EB-4127-9A6C-B3A82452F242}"/>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5885301" y="1313263"/>
            <a:ext cx="446276" cy="1417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図 40">
            <a:extLst>
              <a:ext uri="{FF2B5EF4-FFF2-40B4-BE49-F238E27FC236}">
                <a16:creationId xmlns:a16="http://schemas.microsoft.com/office/drawing/2014/main" id="{652EB314-8E6E-4D56-A9A6-2BBF0006BF1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465064" y="1313263"/>
            <a:ext cx="446276" cy="1417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図 41">
            <a:extLst>
              <a:ext uri="{FF2B5EF4-FFF2-40B4-BE49-F238E27FC236}">
                <a16:creationId xmlns:a16="http://schemas.microsoft.com/office/drawing/2014/main" id="{ED9FEB71-1191-4144-9E25-3D6960BBFF33}"/>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1052328" y="1303739"/>
            <a:ext cx="453777" cy="1417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図 42">
            <a:extLst>
              <a:ext uri="{FF2B5EF4-FFF2-40B4-BE49-F238E27FC236}">
                <a16:creationId xmlns:a16="http://schemas.microsoft.com/office/drawing/2014/main" id="{CFB4A6D9-7D3D-4788-A0D3-C9E612351F20}"/>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205771" y="1317013"/>
            <a:ext cx="450026" cy="1413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図 43">
            <a:extLst>
              <a:ext uri="{FF2B5EF4-FFF2-40B4-BE49-F238E27FC236}">
                <a16:creationId xmlns:a16="http://schemas.microsoft.com/office/drawing/2014/main" id="{7117FDBF-E880-49C7-A16E-68ACFD49498F}"/>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9309257" y="1313263"/>
            <a:ext cx="453777" cy="1417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図 44">
            <a:extLst>
              <a:ext uri="{FF2B5EF4-FFF2-40B4-BE49-F238E27FC236}">
                <a16:creationId xmlns:a16="http://schemas.microsoft.com/office/drawing/2014/main" id="{ACF39EFE-F2CD-4DD2-95F9-572933F09E69}"/>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595404" y="1313264"/>
            <a:ext cx="450026" cy="1417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図 45">
            <a:extLst>
              <a:ext uri="{FF2B5EF4-FFF2-40B4-BE49-F238E27FC236}">
                <a16:creationId xmlns:a16="http://schemas.microsoft.com/office/drawing/2014/main" id="{30028D1B-5E0C-4A1B-B3C6-71CFFDF6DAAC}"/>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741399" y="1313264"/>
            <a:ext cx="457526" cy="1417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テキスト ボックス 46">
            <a:extLst>
              <a:ext uri="{FF2B5EF4-FFF2-40B4-BE49-F238E27FC236}">
                <a16:creationId xmlns:a16="http://schemas.microsoft.com/office/drawing/2014/main" id="{0F75F525-78FB-4111-B9F9-BEDFF33E48FB}"/>
              </a:ext>
            </a:extLst>
          </p:cNvPr>
          <p:cNvSpPr txBox="1"/>
          <p:nvPr/>
        </p:nvSpPr>
        <p:spPr>
          <a:xfrm>
            <a:off x="322141" y="671793"/>
            <a:ext cx="10368271" cy="373115"/>
          </a:xfrm>
          <a:prstGeom prst="rect">
            <a:avLst/>
          </a:prstGeom>
          <a:noFill/>
        </p:spPr>
        <p:txBody>
          <a:bodyPr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1600" i="0" u="none" strike="noStrike" kern="1200" cap="none" spc="120" normalizeH="0" baseline="0" noProof="0" dirty="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センターブロック：チェリーウッド</a:t>
            </a:r>
          </a:p>
        </p:txBody>
      </p:sp>
      <p:sp>
        <p:nvSpPr>
          <p:cNvPr id="48" name="テキスト ボックス 47">
            <a:extLst>
              <a:ext uri="{FF2B5EF4-FFF2-40B4-BE49-F238E27FC236}">
                <a16:creationId xmlns:a16="http://schemas.microsoft.com/office/drawing/2014/main" id="{70F99775-372A-4051-83DD-450D2A163CA7}"/>
              </a:ext>
            </a:extLst>
          </p:cNvPr>
          <p:cNvSpPr txBox="1"/>
          <p:nvPr/>
        </p:nvSpPr>
        <p:spPr>
          <a:xfrm>
            <a:off x="322141" y="3772339"/>
            <a:ext cx="10368271" cy="373115"/>
          </a:xfrm>
          <a:prstGeom prst="rect">
            <a:avLst/>
          </a:prstGeom>
          <a:noFill/>
        </p:spPr>
        <p:txBody>
          <a:bodyPr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1600"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センターブロック：オーク</a:t>
            </a:r>
          </a:p>
        </p:txBody>
      </p:sp>
      <p:sp>
        <p:nvSpPr>
          <p:cNvPr id="49" name="テキスト ボックス 48">
            <a:extLst>
              <a:ext uri="{FF2B5EF4-FFF2-40B4-BE49-F238E27FC236}">
                <a16:creationId xmlns:a16="http://schemas.microsoft.com/office/drawing/2014/main" id="{CDBCFABF-FDFE-4834-92FF-AAA0C6D83880}"/>
              </a:ext>
            </a:extLst>
          </p:cNvPr>
          <p:cNvSpPr txBox="1"/>
          <p:nvPr/>
        </p:nvSpPr>
        <p:spPr>
          <a:xfrm>
            <a:off x="322142" y="2908555"/>
            <a:ext cx="1026468" cy="338041"/>
          </a:xfrm>
          <a:prstGeom prst="rect">
            <a:avLst/>
          </a:prstGeom>
          <a:noFill/>
        </p:spPr>
        <p:txBody>
          <a:bodyPr wrap="square" rtlCol="0">
            <a:spAutoFit/>
          </a:bodyPr>
          <a:lstStyle/>
          <a:p>
            <a:pPr marL="0" marR="0" lvl="0" indent="0" algn="r" defTabSz="914400" rtl="0" eaLnBrk="1" fontAlgn="auto" latinLnBrk="0" hangingPunct="1">
              <a:lnSpc>
                <a:spcPct val="130000"/>
              </a:lnSpc>
              <a:spcBef>
                <a:spcPts val="0"/>
              </a:spcBef>
              <a:spcAft>
                <a:spcPts val="0"/>
              </a:spcAft>
              <a:buClrTx/>
              <a:buSzTx/>
              <a:buFontTx/>
              <a:buNone/>
              <a:tabLst/>
              <a:defRPr/>
            </a:pPr>
            <a:r>
              <a:rPr lang="ja-JP" altLang="en-US" sz="1400" spc="120">
                <a:solidFill>
                  <a:prstClr val="black">
                    <a:lumMod val="65000"/>
                    <a:lumOff val="35000"/>
                  </a:prstClr>
                </a:solidFill>
                <a:latin typeface="Meiryo UI" panose="020B0604030504040204" pitchFamily="50" charset="-128"/>
                <a:ea typeface="Meiryo UI" panose="020B0604030504040204" pitchFamily="50" charset="-128"/>
              </a:rPr>
              <a:t>フレーム</a:t>
            </a:r>
            <a:endParaRPr kumimoji="1" lang="ja-JP" altLang="en-US" sz="1400"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endParaRPr>
          </a:p>
        </p:txBody>
      </p:sp>
      <p:sp>
        <p:nvSpPr>
          <p:cNvPr id="50" name="テキスト ボックス 49">
            <a:extLst>
              <a:ext uri="{FF2B5EF4-FFF2-40B4-BE49-F238E27FC236}">
                <a16:creationId xmlns:a16="http://schemas.microsoft.com/office/drawing/2014/main" id="{0E5972BF-53AC-48C5-833C-EAFD777C0FEA}"/>
              </a:ext>
            </a:extLst>
          </p:cNvPr>
          <p:cNvSpPr txBox="1"/>
          <p:nvPr/>
        </p:nvSpPr>
        <p:spPr>
          <a:xfrm>
            <a:off x="322141" y="3260247"/>
            <a:ext cx="1026467" cy="338041"/>
          </a:xfrm>
          <a:prstGeom prst="rect">
            <a:avLst/>
          </a:prstGeom>
          <a:noFill/>
        </p:spPr>
        <p:txBody>
          <a:bodyPr wrap="square" rtlCol="0">
            <a:spAutoFit/>
          </a:bodyPr>
          <a:lstStyle/>
          <a:p>
            <a:pPr marL="0" marR="0" lvl="0" indent="0" algn="r" defTabSz="914400" rtl="0" eaLnBrk="1" fontAlgn="auto" latinLnBrk="0" hangingPunct="1">
              <a:lnSpc>
                <a:spcPct val="130000"/>
              </a:lnSpc>
              <a:spcBef>
                <a:spcPts val="0"/>
              </a:spcBef>
              <a:spcAft>
                <a:spcPts val="0"/>
              </a:spcAft>
              <a:buClrTx/>
              <a:buSzTx/>
              <a:buFontTx/>
              <a:buNone/>
              <a:tabLst/>
              <a:defRPr/>
            </a:pPr>
            <a:r>
              <a:rPr lang="ja-JP" altLang="en-US" sz="1400" spc="120">
                <a:solidFill>
                  <a:prstClr val="black">
                    <a:lumMod val="65000"/>
                    <a:lumOff val="35000"/>
                  </a:prstClr>
                </a:solidFill>
                <a:latin typeface="Meiryo UI" panose="020B0604030504040204" pitchFamily="50" charset="-128"/>
                <a:ea typeface="Meiryo UI" panose="020B0604030504040204" pitchFamily="50" charset="-128"/>
              </a:rPr>
              <a:t>ポスト</a:t>
            </a:r>
            <a:endParaRPr kumimoji="1" lang="ja-JP" altLang="en-US" sz="1400"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endParaRPr>
          </a:p>
        </p:txBody>
      </p:sp>
      <p:sp>
        <p:nvSpPr>
          <p:cNvPr id="51" name="テキスト ボックス 50">
            <a:extLst>
              <a:ext uri="{FF2B5EF4-FFF2-40B4-BE49-F238E27FC236}">
                <a16:creationId xmlns:a16="http://schemas.microsoft.com/office/drawing/2014/main" id="{2E4C21FD-7BD9-421F-AD3D-ED9367CB03E6}"/>
              </a:ext>
            </a:extLst>
          </p:cNvPr>
          <p:cNvSpPr txBox="1"/>
          <p:nvPr/>
        </p:nvSpPr>
        <p:spPr>
          <a:xfrm>
            <a:off x="322142" y="6003447"/>
            <a:ext cx="1026468" cy="338041"/>
          </a:xfrm>
          <a:prstGeom prst="rect">
            <a:avLst/>
          </a:prstGeom>
          <a:noFill/>
        </p:spPr>
        <p:txBody>
          <a:bodyPr wrap="square" rtlCol="0">
            <a:spAutoFit/>
          </a:bodyPr>
          <a:lstStyle/>
          <a:p>
            <a:pPr marL="0" marR="0" lvl="0" indent="0" algn="r" defTabSz="914400" rtl="0" eaLnBrk="1" fontAlgn="auto" latinLnBrk="0" hangingPunct="1">
              <a:lnSpc>
                <a:spcPct val="130000"/>
              </a:lnSpc>
              <a:spcBef>
                <a:spcPts val="0"/>
              </a:spcBef>
              <a:spcAft>
                <a:spcPts val="0"/>
              </a:spcAft>
              <a:buClrTx/>
              <a:buSzTx/>
              <a:buFontTx/>
              <a:buNone/>
              <a:tabLst/>
              <a:defRPr/>
            </a:pPr>
            <a:r>
              <a:rPr lang="ja-JP" altLang="en-US" sz="1400" spc="120">
                <a:solidFill>
                  <a:prstClr val="black">
                    <a:lumMod val="65000"/>
                    <a:lumOff val="35000"/>
                  </a:prstClr>
                </a:solidFill>
                <a:latin typeface="Meiryo UI" panose="020B0604030504040204" pitchFamily="50" charset="-128"/>
                <a:ea typeface="Meiryo UI" panose="020B0604030504040204" pitchFamily="50" charset="-128"/>
              </a:rPr>
              <a:t>フレーム</a:t>
            </a:r>
            <a:endParaRPr kumimoji="1" lang="ja-JP" altLang="en-US" sz="1400"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endParaRPr>
          </a:p>
        </p:txBody>
      </p:sp>
      <p:sp>
        <p:nvSpPr>
          <p:cNvPr id="52" name="テキスト ボックス 51">
            <a:extLst>
              <a:ext uri="{FF2B5EF4-FFF2-40B4-BE49-F238E27FC236}">
                <a16:creationId xmlns:a16="http://schemas.microsoft.com/office/drawing/2014/main" id="{77515FF2-DFC2-4A18-ADD6-165E95922EB9}"/>
              </a:ext>
            </a:extLst>
          </p:cNvPr>
          <p:cNvSpPr txBox="1"/>
          <p:nvPr/>
        </p:nvSpPr>
        <p:spPr>
          <a:xfrm>
            <a:off x="322141" y="6355139"/>
            <a:ext cx="1026467" cy="338041"/>
          </a:xfrm>
          <a:prstGeom prst="rect">
            <a:avLst/>
          </a:prstGeom>
          <a:noFill/>
        </p:spPr>
        <p:txBody>
          <a:bodyPr wrap="square" rtlCol="0">
            <a:spAutoFit/>
          </a:bodyPr>
          <a:lstStyle/>
          <a:p>
            <a:pPr marL="0" marR="0" lvl="0" indent="0" algn="r" defTabSz="914400" rtl="0" eaLnBrk="1" fontAlgn="auto" latinLnBrk="0" hangingPunct="1">
              <a:lnSpc>
                <a:spcPct val="130000"/>
              </a:lnSpc>
              <a:spcBef>
                <a:spcPts val="0"/>
              </a:spcBef>
              <a:spcAft>
                <a:spcPts val="0"/>
              </a:spcAft>
              <a:buClrTx/>
              <a:buSzTx/>
              <a:buFontTx/>
              <a:buNone/>
              <a:tabLst/>
              <a:defRPr/>
            </a:pPr>
            <a:r>
              <a:rPr lang="ja-JP" altLang="en-US" sz="1400" spc="120">
                <a:solidFill>
                  <a:prstClr val="black">
                    <a:lumMod val="65000"/>
                    <a:lumOff val="35000"/>
                  </a:prstClr>
                </a:solidFill>
                <a:latin typeface="Meiryo UI" panose="020B0604030504040204" pitchFamily="50" charset="-128"/>
                <a:ea typeface="Meiryo UI" panose="020B0604030504040204" pitchFamily="50" charset="-128"/>
              </a:rPr>
              <a:t>ポスト</a:t>
            </a:r>
            <a:endParaRPr kumimoji="1" lang="ja-JP" altLang="en-US" sz="1400"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endParaRPr>
          </a:p>
        </p:txBody>
      </p:sp>
      <p:pic>
        <p:nvPicPr>
          <p:cNvPr id="2" name="図 1">
            <a:extLst>
              <a:ext uri="{FF2B5EF4-FFF2-40B4-BE49-F238E27FC236}">
                <a16:creationId xmlns:a16="http://schemas.microsoft.com/office/drawing/2014/main" id="{EAA5CDFB-D307-433A-BD12-67C12ADE77DE}"/>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580144" y="1319455"/>
            <a:ext cx="449580" cy="1417320"/>
          </a:xfrm>
          <a:prstGeom prst="rect">
            <a:avLst/>
          </a:prstGeom>
        </p:spPr>
      </p:pic>
      <p:pic>
        <p:nvPicPr>
          <p:cNvPr id="3" name="図 2">
            <a:extLst>
              <a:ext uri="{FF2B5EF4-FFF2-40B4-BE49-F238E27FC236}">
                <a16:creationId xmlns:a16="http://schemas.microsoft.com/office/drawing/2014/main" id="{2D86D4AB-3B6C-47AD-8EA9-552DC95DB8C1}"/>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2424684" y="1320726"/>
            <a:ext cx="441960" cy="1417320"/>
          </a:xfrm>
          <a:prstGeom prst="rect">
            <a:avLst/>
          </a:prstGeom>
        </p:spPr>
      </p:pic>
      <p:pic>
        <p:nvPicPr>
          <p:cNvPr id="4" name="図 3">
            <a:extLst>
              <a:ext uri="{FF2B5EF4-FFF2-40B4-BE49-F238E27FC236}">
                <a16:creationId xmlns:a16="http://schemas.microsoft.com/office/drawing/2014/main" id="{EE0834D0-A177-4184-A0B7-CD8DA890BEDD}"/>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3290015" y="1338793"/>
            <a:ext cx="441960" cy="1417320"/>
          </a:xfrm>
          <a:prstGeom prst="rect">
            <a:avLst/>
          </a:prstGeom>
        </p:spPr>
      </p:pic>
      <p:pic>
        <p:nvPicPr>
          <p:cNvPr id="5" name="図 4">
            <a:extLst>
              <a:ext uri="{FF2B5EF4-FFF2-40B4-BE49-F238E27FC236}">
                <a16:creationId xmlns:a16="http://schemas.microsoft.com/office/drawing/2014/main" id="{E14055EB-9398-4717-B7FE-BBE8A2C19DA0}"/>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4142522" y="1340444"/>
            <a:ext cx="441960" cy="1417320"/>
          </a:xfrm>
          <a:prstGeom prst="rect">
            <a:avLst/>
          </a:prstGeom>
        </p:spPr>
      </p:pic>
      <p:pic>
        <p:nvPicPr>
          <p:cNvPr id="6" name="図 5">
            <a:extLst>
              <a:ext uri="{FF2B5EF4-FFF2-40B4-BE49-F238E27FC236}">
                <a16:creationId xmlns:a16="http://schemas.microsoft.com/office/drawing/2014/main" id="{14D05F64-CE96-49FB-BDBF-5A5D6263B567}"/>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5027992" y="1353205"/>
            <a:ext cx="449580" cy="1417320"/>
          </a:xfrm>
          <a:prstGeom prst="rect">
            <a:avLst/>
          </a:prstGeom>
        </p:spPr>
      </p:pic>
      <p:pic>
        <p:nvPicPr>
          <p:cNvPr id="7" name="図 6">
            <a:extLst>
              <a:ext uri="{FF2B5EF4-FFF2-40B4-BE49-F238E27FC236}">
                <a16:creationId xmlns:a16="http://schemas.microsoft.com/office/drawing/2014/main" id="{3333C2C5-890D-4518-8C4E-68FA2C01B6F3}"/>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1583954" y="4394171"/>
            <a:ext cx="441960" cy="1409700"/>
          </a:xfrm>
          <a:prstGeom prst="rect">
            <a:avLst/>
          </a:prstGeom>
        </p:spPr>
      </p:pic>
      <p:pic>
        <p:nvPicPr>
          <p:cNvPr id="8" name="図 7">
            <a:extLst>
              <a:ext uri="{FF2B5EF4-FFF2-40B4-BE49-F238E27FC236}">
                <a16:creationId xmlns:a16="http://schemas.microsoft.com/office/drawing/2014/main" id="{15074FB4-E54E-4917-9225-FADC3112E88B}"/>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2417064" y="4373669"/>
            <a:ext cx="457200" cy="1424940"/>
          </a:xfrm>
          <a:prstGeom prst="rect">
            <a:avLst/>
          </a:prstGeom>
        </p:spPr>
      </p:pic>
      <p:pic>
        <p:nvPicPr>
          <p:cNvPr id="9" name="図 8">
            <a:extLst>
              <a:ext uri="{FF2B5EF4-FFF2-40B4-BE49-F238E27FC236}">
                <a16:creationId xmlns:a16="http://schemas.microsoft.com/office/drawing/2014/main" id="{0EEABFE5-485B-42F2-9F18-9E35AC0F1F25}"/>
              </a:ext>
            </a:extLst>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3274028" y="4370743"/>
            <a:ext cx="449580" cy="1424940"/>
          </a:xfrm>
          <a:prstGeom prst="rect">
            <a:avLst/>
          </a:prstGeom>
        </p:spPr>
      </p:pic>
      <p:pic>
        <p:nvPicPr>
          <p:cNvPr id="10" name="図 9">
            <a:extLst>
              <a:ext uri="{FF2B5EF4-FFF2-40B4-BE49-F238E27FC236}">
                <a16:creationId xmlns:a16="http://schemas.microsoft.com/office/drawing/2014/main" id="{3E3AAD5C-D06B-4EEE-A238-85B56C4ED807}"/>
              </a:ext>
            </a:extLst>
          </p:cNvPr>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4135564" y="4386551"/>
            <a:ext cx="457200" cy="1424940"/>
          </a:xfrm>
          <a:prstGeom prst="rect">
            <a:avLst/>
          </a:prstGeom>
        </p:spPr>
      </p:pic>
      <p:pic>
        <p:nvPicPr>
          <p:cNvPr id="11" name="図 10">
            <a:extLst>
              <a:ext uri="{FF2B5EF4-FFF2-40B4-BE49-F238E27FC236}">
                <a16:creationId xmlns:a16="http://schemas.microsoft.com/office/drawing/2014/main" id="{D120467B-AC72-481B-AEEB-F64859FF4A3B}"/>
              </a:ext>
            </a:extLst>
          </p:cNvPr>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4991148" y="4374267"/>
            <a:ext cx="449580" cy="1424940"/>
          </a:xfrm>
          <a:prstGeom prst="rect">
            <a:avLst/>
          </a:prstGeom>
        </p:spPr>
      </p:pic>
      <p:pic>
        <p:nvPicPr>
          <p:cNvPr id="12" name="図 11">
            <a:extLst>
              <a:ext uri="{FF2B5EF4-FFF2-40B4-BE49-F238E27FC236}">
                <a16:creationId xmlns:a16="http://schemas.microsoft.com/office/drawing/2014/main" id="{A7AEC72E-6793-44EB-AD3F-A084D00DA555}"/>
              </a:ext>
            </a:extLst>
          </p:cNvPr>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5861662" y="4399187"/>
            <a:ext cx="441960" cy="1424940"/>
          </a:xfrm>
          <a:prstGeom prst="rect">
            <a:avLst/>
          </a:prstGeom>
        </p:spPr>
      </p:pic>
      <p:pic>
        <p:nvPicPr>
          <p:cNvPr id="13" name="図 12">
            <a:extLst>
              <a:ext uri="{FF2B5EF4-FFF2-40B4-BE49-F238E27FC236}">
                <a16:creationId xmlns:a16="http://schemas.microsoft.com/office/drawing/2014/main" id="{10617C22-6E5A-4E8E-86E6-54848D80A41B}"/>
              </a:ext>
            </a:extLst>
          </p:cNvPr>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6724774" y="4406807"/>
            <a:ext cx="449580" cy="1409700"/>
          </a:xfrm>
          <a:prstGeom prst="rect">
            <a:avLst/>
          </a:prstGeom>
        </p:spPr>
      </p:pic>
      <p:pic>
        <p:nvPicPr>
          <p:cNvPr id="14" name="図 13">
            <a:extLst>
              <a:ext uri="{FF2B5EF4-FFF2-40B4-BE49-F238E27FC236}">
                <a16:creationId xmlns:a16="http://schemas.microsoft.com/office/drawing/2014/main" id="{4CA4C243-D605-42F8-BA91-338A3687A7CB}"/>
              </a:ext>
            </a:extLst>
          </p:cNvPr>
          <p:cNvPicPr>
            <a:picLocks noChangeAspect="1"/>
          </p:cNvPicPr>
          <p:nvPr/>
        </p:nvPicPr>
        <p:blipFill>
          <a:blip r:embed="rId21" cstate="email">
            <a:extLst>
              <a:ext uri="{28A0092B-C50C-407E-A947-70E740481C1C}">
                <a14:useLocalDpi xmlns:a14="http://schemas.microsoft.com/office/drawing/2010/main"/>
              </a:ext>
            </a:extLst>
          </a:blip>
          <a:stretch>
            <a:fillRect/>
          </a:stretch>
        </p:blipFill>
        <p:spPr>
          <a:xfrm>
            <a:off x="7586462" y="4410617"/>
            <a:ext cx="457200" cy="1402080"/>
          </a:xfrm>
          <a:prstGeom prst="rect">
            <a:avLst/>
          </a:prstGeom>
        </p:spPr>
      </p:pic>
      <p:pic>
        <p:nvPicPr>
          <p:cNvPr id="15" name="図 14">
            <a:extLst>
              <a:ext uri="{FF2B5EF4-FFF2-40B4-BE49-F238E27FC236}">
                <a16:creationId xmlns:a16="http://schemas.microsoft.com/office/drawing/2014/main" id="{73FF07AB-DE44-441E-9559-98BEF2A0FB04}"/>
              </a:ext>
            </a:extLst>
          </p:cNvPr>
          <p:cNvPicPr>
            <a:picLocks noChangeAspect="1"/>
          </p:cNvPicPr>
          <p:nvPr/>
        </p:nvPicPr>
        <p:blipFill>
          <a:blip r:embed="rId22" cstate="email">
            <a:extLst>
              <a:ext uri="{28A0092B-C50C-407E-A947-70E740481C1C}">
                <a14:useLocalDpi xmlns:a14="http://schemas.microsoft.com/office/drawing/2010/main"/>
              </a:ext>
            </a:extLst>
          </a:blip>
          <a:stretch>
            <a:fillRect/>
          </a:stretch>
        </p:blipFill>
        <p:spPr>
          <a:xfrm>
            <a:off x="8462575" y="4417280"/>
            <a:ext cx="441960" cy="1409700"/>
          </a:xfrm>
          <a:prstGeom prst="rect">
            <a:avLst/>
          </a:prstGeom>
        </p:spPr>
      </p:pic>
      <p:pic>
        <p:nvPicPr>
          <p:cNvPr id="16" name="図 15">
            <a:extLst>
              <a:ext uri="{FF2B5EF4-FFF2-40B4-BE49-F238E27FC236}">
                <a16:creationId xmlns:a16="http://schemas.microsoft.com/office/drawing/2014/main" id="{B05760D6-A18C-4BED-9A3A-C5D3C990940E}"/>
              </a:ext>
            </a:extLst>
          </p:cNvPr>
          <p:cNvPicPr>
            <a:picLocks noChangeAspect="1"/>
          </p:cNvPicPr>
          <p:nvPr/>
        </p:nvPicPr>
        <p:blipFill>
          <a:blip r:embed="rId23" cstate="email">
            <a:extLst>
              <a:ext uri="{28A0092B-C50C-407E-A947-70E740481C1C}">
                <a14:useLocalDpi xmlns:a14="http://schemas.microsoft.com/office/drawing/2010/main"/>
              </a:ext>
            </a:extLst>
          </a:blip>
          <a:stretch>
            <a:fillRect/>
          </a:stretch>
        </p:blipFill>
        <p:spPr>
          <a:xfrm>
            <a:off x="9331788" y="4417280"/>
            <a:ext cx="449580" cy="1409700"/>
          </a:xfrm>
          <a:prstGeom prst="rect">
            <a:avLst/>
          </a:prstGeom>
        </p:spPr>
      </p:pic>
      <p:pic>
        <p:nvPicPr>
          <p:cNvPr id="17" name="図 16">
            <a:extLst>
              <a:ext uri="{FF2B5EF4-FFF2-40B4-BE49-F238E27FC236}">
                <a16:creationId xmlns:a16="http://schemas.microsoft.com/office/drawing/2014/main" id="{1553965C-2572-4BED-8BF7-472322620D95}"/>
              </a:ext>
            </a:extLst>
          </p:cNvPr>
          <p:cNvPicPr>
            <a:picLocks noChangeAspect="1"/>
          </p:cNvPicPr>
          <p:nvPr/>
        </p:nvPicPr>
        <p:blipFill>
          <a:blip r:embed="rId24" cstate="email">
            <a:extLst>
              <a:ext uri="{28A0092B-C50C-407E-A947-70E740481C1C}">
                <a14:useLocalDpi xmlns:a14="http://schemas.microsoft.com/office/drawing/2010/main"/>
              </a:ext>
            </a:extLst>
          </a:blip>
          <a:stretch>
            <a:fillRect/>
          </a:stretch>
        </p:blipFill>
        <p:spPr>
          <a:xfrm>
            <a:off x="10208621" y="4422047"/>
            <a:ext cx="449580" cy="1402080"/>
          </a:xfrm>
          <a:prstGeom prst="rect">
            <a:avLst/>
          </a:prstGeom>
        </p:spPr>
      </p:pic>
      <p:pic>
        <p:nvPicPr>
          <p:cNvPr id="18" name="図 17">
            <a:extLst>
              <a:ext uri="{FF2B5EF4-FFF2-40B4-BE49-F238E27FC236}">
                <a16:creationId xmlns:a16="http://schemas.microsoft.com/office/drawing/2014/main" id="{EC71BF64-1E05-4BB9-8F99-E60CE4745010}"/>
              </a:ext>
            </a:extLst>
          </p:cNvPr>
          <p:cNvPicPr>
            <a:picLocks noChangeAspect="1"/>
          </p:cNvPicPr>
          <p:nvPr/>
        </p:nvPicPr>
        <p:blipFill>
          <a:blip r:embed="rId25" cstate="email">
            <a:extLst>
              <a:ext uri="{28A0092B-C50C-407E-A947-70E740481C1C}">
                <a14:useLocalDpi xmlns:a14="http://schemas.microsoft.com/office/drawing/2010/main"/>
              </a:ext>
            </a:extLst>
          </a:blip>
          <a:stretch>
            <a:fillRect/>
          </a:stretch>
        </p:blipFill>
        <p:spPr>
          <a:xfrm>
            <a:off x="11063488" y="4417280"/>
            <a:ext cx="449580" cy="1409700"/>
          </a:xfrm>
          <a:prstGeom prst="rect">
            <a:avLst/>
          </a:prstGeom>
        </p:spPr>
      </p:pic>
    </p:spTree>
    <p:extLst>
      <p:ext uri="{BB962C8B-B14F-4D97-AF65-F5344CB8AC3E}">
        <p14:creationId xmlns:p14="http://schemas.microsoft.com/office/powerpoint/2010/main" val="217829705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a:extLst>
              <a:ext uri="{FF2B5EF4-FFF2-40B4-BE49-F238E27FC236}">
                <a16:creationId xmlns:a16="http://schemas.microsoft.com/office/drawing/2014/main" id="{1EA2B169-5E02-4D98-8906-7DEFC1861122}"/>
              </a:ext>
            </a:extLst>
          </p:cNvPr>
          <p:cNvGraphicFramePr>
            <a:graphicFrameLocks noGrp="1"/>
          </p:cNvGraphicFramePr>
          <p:nvPr>
            <p:extLst>
              <p:ext uri="{D42A27DB-BD31-4B8C-83A1-F6EECF244321}">
                <p14:modId xmlns:p14="http://schemas.microsoft.com/office/powerpoint/2010/main" val="2779802088"/>
              </p:ext>
            </p:extLst>
          </p:nvPr>
        </p:nvGraphicFramePr>
        <p:xfrm>
          <a:off x="1348609" y="4183159"/>
          <a:ext cx="10368276" cy="2511436"/>
        </p:xfrm>
        <a:graphic>
          <a:graphicData uri="http://schemas.openxmlformats.org/drawingml/2006/table">
            <a:tbl>
              <a:tblPr firstRow="1" bandRow="1">
                <a:tableStyleId>{5940675A-B579-460E-94D1-54222C63F5DA}</a:tableStyleId>
              </a:tblPr>
              <a:tblGrid>
                <a:gridCol w="864023">
                  <a:extLst>
                    <a:ext uri="{9D8B030D-6E8A-4147-A177-3AD203B41FA5}">
                      <a16:colId xmlns:a16="http://schemas.microsoft.com/office/drawing/2014/main" val="168051432"/>
                    </a:ext>
                  </a:extLst>
                </a:gridCol>
                <a:gridCol w="864023">
                  <a:extLst>
                    <a:ext uri="{9D8B030D-6E8A-4147-A177-3AD203B41FA5}">
                      <a16:colId xmlns:a16="http://schemas.microsoft.com/office/drawing/2014/main" val="483439468"/>
                    </a:ext>
                  </a:extLst>
                </a:gridCol>
                <a:gridCol w="864023">
                  <a:extLst>
                    <a:ext uri="{9D8B030D-6E8A-4147-A177-3AD203B41FA5}">
                      <a16:colId xmlns:a16="http://schemas.microsoft.com/office/drawing/2014/main" val="1500824747"/>
                    </a:ext>
                  </a:extLst>
                </a:gridCol>
                <a:gridCol w="864023">
                  <a:extLst>
                    <a:ext uri="{9D8B030D-6E8A-4147-A177-3AD203B41FA5}">
                      <a16:colId xmlns:a16="http://schemas.microsoft.com/office/drawing/2014/main" val="2737055117"/>
                    </a:ext>
                  </a:extLst>
                </a:gridCol>
                <a:gridCol w="864023">
                  <a:extLst>
                    <a:ext uri="{9D8B030D-6E8A-4147-A177-3AD203B41FA5}">
                      <a16:colId xmlns:a16="http://schemas.microsoft.com/office/drawing/2014/main" val="1379864857"/>
                    </a:ext>
                  </a:extLst>
                </a:gridCol>
                <a:gridCol w="864023">
                  <a:extLst>
                    <a:ext uri="{9D8B030D-6E8A-4147-A177-3AD203B41FA5}">
                      <a16:colId xmlns:a16="http://schemas.microsoft.com/office/drawing/2014/main" val="3527928548"/>
                    </a:ext>
                  </a:extLst>
                </a:gridCol>
                <a:gridCol w="864023">
                  <a:extLst>
                    <a:ext uri="{9D8B030D-6E8A-4147-A177-3AD203B41FA5}">
                      <a16:colId xmlns:a16="http://schemas.microsoft.com/office/drawing/2014/main" val="1660424352"/>
                    </a:ext>
                  </a:extLst>
                </a:gridCol>
                <a:gridCol w="864023">
                  <a:extLst>
                    <a:ext uri="{9D8B030D-6E8A-4147-A177-3AD203B41FA5}">
                      <a16:colId xmlns:a16="http://schemas.microsoft.com/office/drawing/2014/main" val="3471737862"/>
                    </a:ext>
                  </a:extLst>
                </a:gridCol>
                <a:gridCol w="864023">
                  <a:extLst>
                    <a:ext uri="{9D8B030D-6E8A-4147-A177-3AD203B41FA5}">
                      <a16:colId xmlns:a16="http://schemas.microsoft.com/office/drawing/2014/main" val="4074881782"/>
                    </a:ext>
                  </a:extLst>
                </a:gridCol>
                <a:gridCol w="864023">
                  <a:extLst>
                    <a:ext uri="{9D8B030D-6E8A-4147-A177-3AD203B41FA5}">
                      <a16:colId xmlns:a16="http://schemas.microsoft.com/office/drawing/2014/main" val="3016307965"/>
                    </a:ext>
                  </a:extLst>
                </a:gridCol>
                <a:gridCol w="864023">
                  <a:extLst>
                    <a:ext uri="{9D8B030D-6E8A-4147-A177-3AD203B41FA5}">
                      <a16:colId xmlns:a16="http://schemas.microsoft.com/office/drawing/2014/main" val="890914199"/>
                    </a:ext>
                  </a:extLst>
                </a:gridCol>
                <a:gridCol w="864023">
                  <a:extLst>
                    <a:ext uri="{9D8B030D-6E8A-4147-A177-3AD203B41FA5}">
                      <a16:colId xmlns:a16="http://schemas.microsoft.com/office/drawing/2014/main" val="242997011"/>
                    </a:ext>
                  </a:extLst>
                </a:gridCol>
              </a:tblGrid>
              <a:tr h="1811304">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extLst>
                  <a:ext uri="{0D108BD9-81ED-4DB2-BD59-A6C34878D82A}">
                    <a16:rowId xmlns:a16="http://schemas.microsoft.com/office/drawing/2014/main" val="1785705959"/>
                  </a:ext>
                </a:extLst>
              </a:tr>
              <a:tr h="350066">
                <a:tc gridSpan="2">
                  <a:txBody>
                    <a:bodyPr/>
                    <a:lstStyle/>
                    <a:p>
                      <a:pPr algn="ctr"/>
                      <a:r>
                        <a:rPr kumimoji="1" lang="ja-JP" altLang="en-US" sz="1400">
                          <a:latin typeface="Meiryo UI" panose="020B0604030504040204" pitchFamily="50" charset="-128"/>
                          <a:ea typeface="Meiryo UI" panose="020B0604030504040204" pitchFamily="50" charset="-128"/>
                        </a:rPr>
                        <a:t>ブラック</a:t>
                      </a:r>
                      <a:endParaRPr kumimoji="1" lang="en-US" altLang="ja-JP" sz="1400">
                        <a:latin typeface="Meiryo UI" panose="020B0604030504040204" pitchFamily="50" charset="-128"/>
                        <a:ea typeface="Meiryo UI" panose="020B0604030504040204" pitchFamily="50" charset="-128"/>
                      </a:endParaRPr>
                    </a:p>
                  </a:txBody>
                  <a:tcPr anchor="ctr">
                    <a:solidFill>
                      <a:schemeClr val="bg1">
                        <a:lumMod val="95000"/>
                      </a:schemeClr>
                    </a:solidFill>
                  </a:tcPr>
                </a:tc>
                <a:tc hMerge="1">
                  <a:txBody>
                    <a:bodyPr/>
                    <a:lstStyle/>
                    <a:p>
                      <a:pPr algn="ctr"/>
                      <a:endParaRPr kumimoji="1" lang="en-US" altLang="ja-JP" sz="1400">
                        <a:latin typeface="Meiryo UI" panose="020B0604030504040204" pitchFamily="50" charset="-128"/>
                        <a:ea typeface="Meiryo UI" panose="020B0604030504040204" pitchFamily="50" charset="-128"/>
                      </a:endParaRPr>
                    </a:p>
                  </a:txBody>
                  <a:tcPr anchor="ctr">
                    <a:solidFill>
                      <a:schemeClr val="bg1">
                        <a:lumMod val="95000"/>
                      </a:schemeClr>
                    </a:solidFill>
                  </a:tcPr>
                </a:tc>
                <a:tc gridSpan="4">
                  <a:txBody>
                    <a:bodyPr/>
                    <a:lstStyle/>
                    <a:p>
                      <a:pPr algn="ctr"/>
                      <a:r>
                        <a:rPr kumimoji="1" lang="ja-JP" altLang="en-US" sz="1400">
                          <a:latin typeface="Meiryo UI" panose="020B0604030504040204" pitchFamily="50" charset="-128"/>
                          <a:ea typeface="Meiryo UI" panose="020B0604030504040204" pitchFamily="50" charset="-128"/>
                        </a:rPr>
                        <a:t>ラスティックオーク</a:t>
                      </a:r>
                    </a:p>
                  </a:txBody>
                  <a:tcPr anchor="ctr">
                    <a:solidFill>
                      <a:schemeClr val="bg1">
                        <a:lumMod val="95000"/>
                      </a:schemeClr>
                    </a:solidFill>
                  </a:tcPr>
                </a:tc>
                <a:tc hMerge="1">
                  <a:txBody>
                    <a:bodyPr/>
                    <a:lstStyle/>
                    <a:p>
                      <a:pPr algn="ctr"/>
                      <a:endParaRPr kumimoji="1" lang="ja-JP" altLang="en-US" sz="1400">
                        <a:latin typeface="Meiryo UI" panose="020B0604030504040204" pitchFamily="50" charset="-128"/>
                        <a:ea typeface="Meiryo UI" panose="020B0604030504040204" pitchFamily="50" charset="-128"/>
                      </a:endParaRPr>
                    </a:p>
                  </a:txBody>
                  <a:tcPr anchor="ctr">
                    <a:solidFill>
                      <a:schemeClr val="bg1">
                        <a:lumMod val="95000"/>
                      </a:schemeClr>
                    </a:solidFill>
                  </a:tcPr>
                </a:tc>
                <a:tc hMerge="1">
                  <a:txBody>
                    <a:bodyPr/>
                    <a:lstStyle/>
                    <a:p>
                      <a:pPr algn="ctr"/>
                      <a:endParaRPr kumimoji="1" lang="ja-JP" altLang="en-US" sz="1400">
                        <a:latin typeface="Meiryo UI" panose="020B0604030504040204" pitchFamily="50" charset="-128"/>
                        <a:ea typeface="Meiryo UI" panose="020B0604030504040204" pitchFamily="50" charset="-128"/>
                      </a:endParaRPr>
                    </a:p>
                  </a:txBody>
                  <a:tcPr anchor="ctr">
                    <a:solidFill>
                      <a:schemeClr val="bg1">
                        <a:lumMod val="95000"/>
                      </a:schemeClr>
                    </a:solidFill>
                  </a:tcPr>
                </a:tc>
                <a:tc hMerge="1">
                  <a:txBody>
                    <a:bodyPr/>
                    <a:lstStyle/>
                    <a:p>
                      <a:pPr algn="ctr"/>
                      <a:endParaRPr kumimoji="1" lang="ja-JP" altLang="en-US" sz="1400">
                        <a:latin typeface="Meiryo UI" panose="020B0604030504040204" pitchFamily="50" charset="-128"/>
                        <a:ea typeface="Meiryo UI" panose="020B0604030504040204" pitchFamily="50" charset="-128"/>
                      </a:endParaRPr>
                    </a:p>
                  </a:txBody>
                  <a:tcPr anchor="ctr">
                    <a:solidFill>
                      <a:schemeClr val="bg1">
                        <a:lumMod val="95000"/>
                      </a:schemeClr>
                    </a:solidFill>
                  </a:tcPr>
                </a:tc>
                <a:tc gridSpan="2">
                  <a:txBody>
                    <a:bodyPr/>
                    <a:lstStyle/>
                    <a:p>
                      <a:pPr algn="ctr"/>
                      <a:r>
                        <a:rPr kumimoji="1" lang="ja-JP" altLang="en-US" sz="1400">
                          <a:latin typeface="Meiryo UI" panose="020B0604030504040204" pitchFamily="50" charset="-128"/>
                          <a:ea typeface="Meiryo UI" panose="020B0604030504040204" pitchFamily="50" charset="-128"/>
                        </a:rPr>
                        <a:t>ブラック</a:t>
                      </a:r>
                      <a:endParaRPr kumimoji="1" lang="en-US" altLang="ja-JP" sz="1400">
                        <a:latin typeface="Meiryo UI" panose="020B0604030504040204" pitchFamily="50" charset="-128"/>
                        <a:ea typeface="Meiryo UI" panose="020B0604030504040204" pitchFamily="50" charset="-128"/>
                      </a:endParaRPr>
                    </a:p>
                  </a:txBody>
                  <a:tcPr anchor="ctr">
                    <a:solidFill>
                      <a:schemeClr val="bg1">
                        <a:lumMod val="95000"/>
                      </a:schemeClr>
                    </a:solidFill>
                  </a:tcPr>
                </a:tc>
                <a:tc hMerge="1">
                  <a:txBody>
                    <a:bodyPr/>
                    <a:lstStyle/>
                    <a:p>
                      <a:pPr algn="ctr"/>
                      <a:endParaRPr kumimoji="1" lang="en-US" altLang="ja-JP" sz="1400">
                        <a:latin typeface="Meiryo UI" panose="020B0604030504040204" pitchFamily="50" charset="-128"/>
                        <a:ea typeface="Meiryo UI" panose="020B0604030504040204" pitchFamily="50" charset="-128"/>
                      </a:endParaRPr>
                    </a:p>
                  </a:txBody>
                  <a:tcPr anchor="ctr">
                    <a:solidFill>
                      <a:schemeClr val="bg1">
                        <a:lumMod val="95000"/>
                      </a:schemeClr>
                    </a:solidFill>
                  </a:tcPr>
                </a:tc>
                <a:tc gridSpan="4">
                  <a:txBody>
                    <a:bodyPr/>
                    <a:lstStyle/>
                    <a:p>
                      <a:pPr algn="ctr"/>
                      <a:r>
                        <a:rPr kumimoji="1" lang="ja-JP" altLang="en-US" sz="1400">
                          <a:latin typeface="Meiryo UI" panose="020B0604030504040204" pitchFamily="50" charset="-128"/>
                          <a:ea typeface="Meiryo UI" panose="020B0604030504040204" pitchFamily="50" charset="-128"/>
                        </a:rPr>
                        <a:t>ラスティックオーク</a:t>
                      </a:r>
                    </a:p>
                  </a:txBody>
                  <a:tcPr anchor="ctr">
                    <a:solidFill>
                      <a:schemeClr val="bg1">
                        <a:lumMod val="95000"/>
                      </a:schemeClr>
                    </a:solidFill>
                  </a:tcPr>
                </a:tc>
                <a:tc hMerge="1">
                  <a:txBody>
                    <a:bodyPr/>
                    <a:lstStyle/>
                    <a:p>
                      <a:pPr algn="ctr"/>
                      <a:endParaRPr kumimoji="1" lang="ja-JP" altLang="en-US" sz="1400">
                        <a:latin typeface="Meiryo UI" panose="020B0604030504040204" pitchFamily="50" charset="-128"/>
                        <a:ea typeface="Meiryo UI" panose="020B0604030504040204" pitchFamily="50" charset="-128"/>
                      </a:endParaRPr>
                    </a:p>
                  </a:txBody>
                  <a:tcPr anchor="ctr">
                    <a:solidFill>
                      <a:schemeClr val="bg1">
                        <a:lumMod val="95000"/>
                      </a:schemeClr>
                    </a:solidFill>
                  </a:tcPr>
                </a:tc>
                <a:tc hMerge="1">
                  <a:txBody>
                    <a:bodyPr/>
                    <a:lstStyle/>
                    <a:p>
                      <a:pPr algn="ctr"/>
                      <a:endParaRPr kumimoji="1" lang="ja-JP" altLang="en-US" sz="1400">
                        <a:latin typeface="Meiryo UI" panose="020B0604030504040204" pitchFamily="50" charset="-128"/>
                        <a:ea typeface="Meiryo UI" panose="020B0604030504040204" pitchFamily="50" charset="-128"/>
                      </a:endParaRPr>
                    </a:p>
                  </a:txBody>
                  <a:tcPr anchor="ctr">
                    <a:solidFill>
                      <a:schemeClr val="bg1">
                        <a:lumMod val="95000"/>
                      </a:schemeClr>
                    </a:solidFill>
                  </a:tcPr>
                </a:tc>
                <a:tc hMerge="1">
                  <a:txBody>
                    <a:bodyPr/>
                    <a:lstStyle/>
                    <a:p>
                      <a:pPr algn="ctr"/>
                      <a:endParaRPr kumimoji="1" lang="ja-JP" altLang="en-US" sz="1400">
                        <a:latin typeface="Meiryo UI" panose="020B0604030504040204" pitchFamily="50" charset="-128"/>
                        <a:ea typeface="Meiryo UI" panose="020B0604030504040204" pitchFamily="50" charset="-128"/>
                      </a:endParaRPr>
                    </a:p>
                  </a:txBody>
                  <a:tcPr anchor="ctr">
                    <a:solidFill>
                      <a:schemeClr val="bg1">
                        <a:lumMod val="95000"/>
                      </a:schemeClr>
                    </a:solidFill>
                  </a:tcPr>
                </a:tc>
                <a:extLst>
                  <a:ext uri="{0D108BD9-81ED-4DB2-BD59-A6C34878D82A}">
                    <a16:rowId xmlns:a16="http://schemas.microsoft.com/office/drawing/2014/main" val="711412569"/>
                  </a:ext>
                </a:extLst>
              </a:tr>
              <a:tr h="350066">
                <a:tc gridSpan="3">
                  <a:txBody>
                    <a:bodyPr/>
                    <a:lstStyle/>
                    <a:p>
                      <a:pPr algn="ctr"/>
                      <a:r>
                        <a:rPr kumimoji="1" lang="ja-JP" altLang="en-US" sz="1400">
                          <a:latin typeface="Meiryo UI" panose="020B0604030504040204" pitchFamily="50" charset="-128"/>
                          <a:ea typeface="Meiryo UI" panose="020B0604030504040204" pitchFamily="50" charset="-128"/>
                        </a:rPr>
                        <a:t>ブラック</a:t>
                      </a:r>
                      <a:endParaRPr kumimoji="1" lang="en-US" altLang="ja-JP" sz="1400">
                        <a:latin typeface="Meiryo UI" panose="020B0604030504040204" pitchFamily="50" charset="-128"/>
                        <a:ea typeface="Meiryo UI" panose="020B0604030504040204" pitchFamily="50" charset="-128"/>
                      </a:endParaRPr>
                    </a:p>
                  </a:txBody>
                  <a:tcPr anchor="ctr">
                    <a:solidFill>
                      <a:schemeClr val="bg1">
                        <a:lumMod val="95000"/>
                      </a:schemeClr>
                    </a:solidFill>
                  </a:tcPr>
                </a:tc>
                <a:tc hMerge="1">
                  <a:txBody>
                    <a:bodyPr/>
                    <a:lstStyle/>
                    <a:p>
                      <a:pPr algn="ctr"/>
                      <a:endParaRPr kumimoji="1" lang="en-US" altLang="ja-JP" sz="1400">
                        <a:latin typeface="Meiryo UI" panose="020B0604030504040204" pitchFamily="50" charset="-128"/>
                        <a:ea typeface="Meiryo UI" panose="020B0604030504040204" pitchFamily="50" charset="-128"/>
                      </a:endParaRPr>
                    </a:p>
                  </a:txBody>
                  <a:tcPr anchor="ctr">
                    <a:solidFill>
                      <a:schemeClr val="bg1">
                        <a:lumMod val="95000"/>
                      </a:schemeClr>
                    </a:solidFill>
                  </a:tcPr>
                </a:tc>
                <a:tc hMerge="1">
                  <a:txBody>
                    <a:bodyPr/>
                    <a:lstStyle/>
                    <a:p>
                      <a:pPr algn="ctr"/>
                      <a:endParaRPr kumimoji="1" lang="ja-JP" altLang="en-US" sz="1400">
                        <a:latin typeface="Meiryo UI" panose="020B0604030504040204" pitchFamily="50" charset="-128"/>
                        <a:ea typeface="Meiryo UI" panose="020B0604030504040204" pitchFamily="50" charset="-128"/>
                      </a:endParaRPr>
                    </a:p>
                  </a:txBody>
                  <a:tcPr anchor="ctr">
                    <a:solidFill>
                      <a:schemeClr val="bg1">
                        <a:lumMod val="95000"/>
                      </a:schemeClr>
                    </a:solidFill>
                  </a:tcPr>
                </a:tc>
                <a:tc>
                  <a:txBody>
                    <a:bodyPr/>
                    <a:lstStyle/>
                    <a:p>
                      <a:pPr algn="ctr"/>
                      <a:r>
                        <a:rPr kumimoji="1" lang="ja-JP" altLang="en-US" sz="1400">
                          <a:latin typeface="Meiryo UI" panose="020B0604030504040204" pitchFamily="50" charset="-128"/>
                          <a:ea typeface="Meiryo UI" panose="020B0604030504040204" pitchFamily="50" charset="-128"/>
                        </a:rPr>
                        <a:t>ホワイト</a:t>
                      </a:r>
                    </a:p>
                  </a:txBody>
                  <a:tcPr anchor="ctr">
                    <a:solidFill>
                      <a:schemeClr val="bg1">
                        <a:lumMod val="95000"/>
                      </a:schemeClr>
                    </a:solidFill>
                  </a:tcPr>
                </a:tc>
                <a:tc>
                  <a:txBody>
                    <a:bodyPr/>
                    <a:lstStyle/>
                    <a:p>
                      <a:pPr algn="ctr"/>
                      <a:r>
                        <a:rPr kumimoji="1" lang="en-US" altLang="ja-JP" sz="1400" dirty="0">
                          <a:latin typeface="Meiryo UI"/>
                          <a:ea typeface="Meiryo UI"/>
                        </a:rPr>
                        <a:t>SC</a:t>
                      </a:r>
                      <a:endParaRPr kumimoji="1" lang="ja-JP" altLang="en-US" sz="1400" dirty="0">
                        <a:latin typeface="Meiryo UI"/>
                        <a:ea typeface="Meiryo UI"/>
                      </a:endParaRPr>
                    </a:p>
                  </a:txBody>
                  <a:tcPr anchor="ctr">
                    <a:solidFill>
                      <a:schemeClr val="bg1">
                        <a:lumMod val="95000"/>
                      </a:schemeClr>
                    </a:solidFill>
                  </a:tcPr>
                </a:tc>
                <a:tc>
                  <a:txBody>
                    <a:bodyPr/>
                    <a:lstStyle/>
                    <a:p>
                      <a:pPr algn="ctr"/>
                      <a:r>
                        <a:rPr kumimoji="1" lang="en-US" altLang="ja-JP" sz="1400" dirty="0">
                          <a:latin typeface="Meiryo UI"/>
                          <a:ea typeface="Meiryo UI"/>
                        </a:rPr>
                        <a:t>D</a:t>
                      </a:r>
                      <a:r>
                        <a:rPr kumimoji="1" lang="ja-JP" altLang="en-US" sz="1400">
                          <a:latin typeface="Meiryo UI"/>
                          <a:ea typeface="Meiryo UI"/>
                        </a:rPr>
                        <a:t>グレー</a:t>
                      </a:r>
                    </a:p>
                  </a:txBody>
                  <a:tcPr anchor="ctr">
                    <a:solidFill>
                      <a:schemeClr val="bg1">
                        <a:lumMod val="95000"/>
                      </a:schemeClr>
                    </a:solidFill>
                  </a:tcPr>
                </a:tc>
                <a:tc gridSpan="3">
                  <a:txBody>
                    <a:bodyPr/>
                    <a:lstStyle/>
                    <a:p>
                      <a:pPr algn="ctr"/>
                      <a:r>
                        <a:rPr kumimoji="1" lang="ja-JP" altLang="en-US" sz="1400">
                          <a:latin typeface="Meiryo UI" panose="020B0604030504040204" pitchFamily="50" charset="-128"/>
                          <a:ea typeface="Meiryo UI" panose="020B0604030504040204" pitchFamily="50" charset="-128"/>
                        </a:rPr>
                        <a:t>ブラック</a:t>
                      </a:r>
                      <a:endParaRPr kumimoji="1" lang="en-US" altLang="ja-JP" sz="1400">
                        <a:latin typeface="Meiryo UI" panose="020B0604030504040204" pitchFamily="50" charset="-128"/>
                        <a:ea typeface="Meiryo UI" panose="020B0604030504040204" pitchFamily="50" charset="-128"/>
                      </a:endParaRPr>
                    </a:p>
                  </a:txBody>
                  <a:tcPr anchor="ctr">
                    <a:solidFill>
                      <a:schemeClr val="bg1">
                        <a:lumMod val="95000"/>
                      </a:schemeClr>
                    </a:solidFill>
                  </a:tcPr>
                </a:tc>
                <a:tc hMerge="1">
                  <a:txBody>
                    <a:bodyPr/>
                    <a:lstStyle/>
                    <a:p>
                      <a:pPr algn="ctr"/>
                      <a:endParaRPr kumimoji="1" lang="en-US" altLang="ja-JP" sz="1400">
                        <a:latin typeface="Meiryo UI" panose="020B0604030504040204" pitchFamily="50" charset="-128"/>
                        <a:ea typeface="Meiryo UI" panose="020B0604030504040204" pitchFamily="50" charset="-128"/>
                      </a:endParaRPr>
                    </a:p>
                  </a:txBody>
                  <a:tcPr anchor="ctr">
                    <a:solidFill>
                      <a:schemeClr val="bg1">
                        <a:lumMod val="95000"/>
                      </a:schemeClr>
                    </a:solidFill>
                  </a:tcPr>
                </a:tc>
                <a:tc hMerge="1">
                  <a:txBody>
                    <a:bodyPr/>
                    <a:lstStyle/>
                    <a:p>
                      <a:pPr algn="ctr"/>
                      <a:endParaRPr kumimoji="1" lang="ja-JP" altLang="en-US" sz="1400">
                        <a:latin typeface="Meiryo UI" panose="020B0604030504040204" pitchFamily="50" charset="-128"/>
                        <a:ea typeface="Meiryo UI" panose="020B0604030504040204" pitchFamily="50" charset="-128"/>
                      </a:endParaRPr>
                    </a:p>
                  </a:txBody>
                  <a:tcPr anchor="ctr">
                    <a:solidFill>
                      <a:schemeClr val="bg1">
                        <a:lumMod val="95000"/>
                      </a:schemeClr>
                    </a:solidFill>
                  </a:tcPr>
                </a:tc>
                <a:tc>
                  <a:txBody>
                    <a:bodyPr/>
                    <a:lstStyle/>
                    <a:p>
                      <a:pPr algn="ctr"/>
                      <a:r>
                        <a:rPr kumimoji="1" lang="ja-JP" altLang="en-US" sz="1400">
                          <a:latin typeface="Meiryo UI" panose="020B0604030504040204" pitchFamily="50" charset="-128"/>
                          <a:ea typeface="Meiryo UI" panose="020B0604030504040204" pitchFamily="50" charset="-128"/>
                        </a:rPr>
                        <a:t>ホワイト</a:t>
                      </a:r>
                    </a:p>
                  </a:txBody>
                  <a:tcPr anchor="ctr">
                    <a:solidFill>
                      <a:schemeClr val="bg1">
                        <a:lumMod val="95000"/>
                      </a:schemeClr>
                    </a:solidFill>
                  </a:tcPr>
                </a:tc>
                <a:tc>
                  <a:txBody>
                    <a:bodyPr/>
                    <a:lstStyle/>
                    <a:p>
                      <a:pPr algn="ctr"/>
                      <a:r>
                        <a:rPr kumimoji="1" lang="en-US" altLang="ja-JP" sz="1400" dirty="0">
                          <a:latin typeface="Meiryo UI"/>
                          <a:ea typeface="Meiryo UI"/>
                        </a:rPr>
                        <a:t>SC</a:t>
                      </a:r>
                      <a:endParaRPr kumimoji="1" lang="ja-JP" altLang="en-US" sz="1400" dirty="0">
                        <a:latin typeface="Meiryo UI"/>
                        <a:ea typeface="Meiryo UI"/>
                      </a:endParaRPr>
                    </a:p>
                  </a:txBody>
                  <a:tcPr anchor="ctr">
                    <a:solidFill>
                      <a:schemeClr val="bg1">
                        <a:lumMod val="95000"/>
                      </a:schemeClr>
                    </a:solidFill>
                  </a:tcPr>
                </a:tc>
                <a:tc>
                  <a:txBody>
                    <a:bodyPr/>
                    <a:lstStyle/>
                    <a:p>
                      <a:pPr algn="ctr"/>
                      <a:r>
                        <a:rPr kumimoji="1" lang="en-US" altLang="ja-JP" sz="1400" dirty="0">
                          <a:latin typeface="Meiryo UI"/>
                          <a:ea typeface="Meiryo UI"/>
                        </a:rPr>
                        <a:t>D</a:t>
                      </a:r>
                      <a:r>
                        <a:rPr kumimoji="1" lang="ja-JP" altLang="en-US" sz="1400" dirty="0">
                          <a:latin typeface="Meiryo UI"/>
                          <a:ea typeface="Meiryo UI"/>
                        </a:rPr>
                        <a:t>グレー</a:t>
                      </a:r>
                    </a:p>
                  </a:txBody>
                  <a:tcPr anchor="ctr">
                    <a:solidFill>
                      <a:schemeClr val="bg1">
                        <a:lumMod val="95000"/>
                      </a:schemeClr>
                    </a:solidFill>
                  </a:tcPr>
                </a:tc>
                <a:extLst>
                  <a:ext uri="{0D108BD9-81ED-4DB2-BD59-A6C34878D82A}">
                    <a16:rowId xmlns:a16="http://schemas.microsoft.com/office/drawing/2014/main" val="1409773781"/>
                  </a:ext>
                </a:extLst>
              </a:tr>
            </a:tbl>
          </a:graphicData>
        </a:graphic>
      </p:graphicFrame>
      <p:sp>
        <p:nvSpPr>
          <p:cNvPr id="4" name="テキスト ボックス 3">
            <a:extLst>
              <a:ext uri="{FF2B5EF4-FFF2-40B4-BE49-F238E27FC236}">
                <a16:creationId xmlns:a16="http://schemas.microsoft.com/office/drawing/2014/main" id="{07F94FEC-783F-481A-A0C9-AE06C4EA2ABC}"/>
              </a:ext>
            </a:extLst>
          </p:cNvPr>
          <p:cNvSpPr txBox="1"/>
          <p:nvPr/>
        </p:nvSpPr>
        <p:spPr>
          <a:xfrm>
            <a:off x="322141" y="159881"/>
            <a:ext cx="10368271" cy="408189"/>
          </a:xfrm>
          <a:prstGeom prst="rect">
            <a:avLst/>
          </a:prstGeom>
          <a:noFill/>
        </p:spPr>
        <p:txBody>
          <a:bodyPr wrap="square" rtlCol="0">
            <a:spAutoFit/>
          </a:bodyPr>
          <a:lstStyle/>
          <a:p>
            <a:pPr lvl="0">
              <a:lnSpc>
                <a:spcPct val="130000"/>
              </a:lnSpc>
              <a:defRPr/>
            </a:pPr>
            <a:r>
              <a:rPr lang="ja-JP" altLang="en-US" b="1" spc="120" dirty="0">
                <a:solidFill>
                  <a:prstClr val="black">
                    <a:lumMod val="65000"/>
                    <a:lumOff val="35000"/>
                  </a:prstClr>
                </a:solidFill>
                <a:latin typeface="Meiryo UI" panose="020B0604030504040204" pitchFamily="50" charset="-128"/>
                <a:ea typeface="Meiryo UI" panose="020B0604030504040204" pitchFamily="50" charset="-128"/>
              </a:rPr>
              <a:t>参考：カラーバリエーション</a:t>
            </a:r>
          </a:p>
        </p:txBody>
      </p:sp>
      <p:graphicFrame>
        <p:nvGraphicFramePr>
          <p:cNvPr id="5" name="表 4">
            <a:extLst>
              <a:ext uri="{FF2B5EF4-FFF2-40B4-BE49-F238E27FC236}">
                <a16:creationId xmlns:a16="http://schemas.microsoft.com/office/drawing/2014/main" id="{D5984E8A-060A-434B-BE50-E19DD44F8767}"/>
              </a:ext>
            </a:extLst>
          </p:cNvPr>
          <p:cNvGraphicFramePr>
            <a:graphicFrameLocks noGrp="1"/>
          </p:cNvGraphicFramePr>
          <p:nvPr>
            <p:extLst>
              <p:ext uri="{D42A27DB-BD31-4B8C-83A1-F6EECF244321}">
                <p14:modId xmlns:p14="http://schemas.microsoft.com/office/powerpoint/2010/main" val="2626554643"/>
              </p:ext>
            </p:extLst>
          </p:nvPr>
        </p:nvGraphicFramePr>
        <p:xfrm>
          <a:off x="1348609" y="1116402"/>
          <a:ext cx="10368276" cy="2511436"/>
        </p:xfrm>
        <a:graphic>
          <a:graphicData uri="http://schemas.openxmlformats.org/drawingml/2006/table">
            <a:tbl>
              <a:tblPr firstRow="1" bandRow="1">
                <a:tableStyleId>{5940675A-B579-460E-94D1-54222C63F5DA}</a:tableStyleId>
              </a:tblPr>
              <a:tblGrid>
                <a:gridCol w="864023">
                  <a:extLst>
                    <a:ext uri="{9D8B030D-6E8A-4147-A177-3AD203B41FA5}">
                      <a16:colId xmlns:a16="http://schemas.microsoft.com/office/drawing/2014/main" val="168051432"/>
                    </a:ext>
                  </a:extLst>
                </a:gridCol>
                <a:gridCol w="864023">
                  <a:extLst>
                    <a:ext uri="{9D8B030D-6E8A-4147-A177-3AD203B41FA5}">
                      <a16:colId xmlns:a16="http://schemas.microsoft.com/office/drawing/2014/main" val="483439468"/>
                    </a:ext>
                  </a:extLst>
                </a:gridCol>
                <a:gridCol w="864023">
                  <a:extLst>
                    <a:ext uri="{9D8B030D-6E8A-4147-A177-3AD203B41FA5}">
                      <a16:colId xmlns:a16="http://schemas.microsoft.com/office/drawing/2014/main" val="1500824747"/>
                    </a:ext>
                  </a:extLst>
                </a:gridCol>
                <a:gridCol w="864023">
                  <a:extLst>
                    <a:ext uri="{9D8B030D-6E8A-4147-A177-3AD203B41FA5}">
                      <a16:colId xmlns:a16="http://schemas.microsoft.com/office/drawing/2014/main" val="2737055117"/>
                    </a:ext>
                  </a:extLst>
                </a:gridCol>
                <a:gridCol w="864023">
                  <a:extLst>
                    <a:ext uri="{9D8B030D-6E8A-4147-A177-3AD203B41FA5}">
                      <a16:colId xmlns:a16="http://schemas.microsoft.com/office/drawing/2014/main" val="1379864857"/>
                    </a:ext>
                  </a:extLst>
                </a:gridCol>
                <a:gridCol w="864023">
                  <a:extLst>
                    <a:ext uri="{9D8B030D-6E8A-4147-A177-3AD203B41FA5}">
                      <a16:colId xmlns:a16="http://schemas.microsoft.com/office/drawing/2014/main" val="3527928548"/>
                    </a:ext>
                  </a:extLst>
                </a:gridCol>
                <a:gridCol w="864023">
                  <a:extLst>
                    <a:ext uri="{9D8B030D-6E8A-4147-A177-3AD203B41FA5}">
                      <a16:colId xmlns:a16="http://schemas.microsoft.com/office/drawing/2014/main" val="1660424352"/>
                    </a:ext>
                  </a:extLst>
                </a:gridCol>
                <a:gridCol w="864023">
                  <a:extLst>
                    <a:ext uri="{9D8B030D-6E8A-4147-A177-3AD203B41FA5}">
                      <a16:colId xmlns:a16="http://schemas.microsoft.com/office/drawing/2014/main" val="3471737862"/>
                    </a:ext>
                  </a:extLst>
                </a:gridCol>
                <a:gridCol w="864023">
                  <a:extLst>
                    <a:ext uri="{9D8B030D-6E8A-4147-A177-3AD203B41FA5}">
                      <a16:colId xmlns:a16="http://schemas.microsoft.com/office/drawing/2014/main" val="4074881782"/>
                    </a:ext>
                  </a:extLst>
                </a:gridCol>
                <a:gridCol w="864023">
                  <a:extLst>
                    <a:ext uri="{9D8B030D-6E8A-4147-A177-3AD203B41FA5}">
                      <a16:colId xmlns:a16="http://schemas.microsoft.com/office/drawing/2014/main" val="3016307965"/>
                    </a:ext>
                  </a:extLst>
                </a:gridCol>
                <a:gridCol w="864023">
                  <a:extLst>
                    <a:ext uri="{9D8B030D-6E8A-4147-A177-3AD203B41FA5}">
                      <a16:colId xmlns:a16="http://schemas.microsoft.com/office/drawing/2014/main" val="890914199"/>
                    </a:ext>
                  </a:extLst>
                </a:gridCol>
                <a:gridCol w="864023">
                  <a:extLst>
                    <a:ext uri="{9D8B030D-6E8A-4147-A177-3AD203B41FA5}">
                      <a16:colId xmlns:a16="http://schemas.microsoft.com/office/drawing/2014/main" val="242997011"/>
                    </a:ext>
                  </a:extLst>
                </a:gridCol>
              </a:tblGrid>
              <a:tr h="1811304">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extLst>
                  <a:ext uri="{0D108BD9-81ED-4DB2-BD59-A6C34878D82A}">
                    <a16:rowId xmlns:a16="http://schemas.microsoft.com/office/drawing/2014/main" val="1785705959"/>
                  </a:ext>
                </a:extLst>
              </a:tr>
              <a:tr h="350066">
                <a:tc gridSpan="2">
                  <a:txBody>
                    <a:bodyPr/>
                    <a:lstStyle/>
                    <a:p>
                      <a:pPr algn="ctr"/>
                      <a:r>
                        <a:rPr kumimoji="1" lang="ja-JP" altLang="en-US" sz="1400">
                          <a:latin typeface="Meiryo UI" panose="020B0604030504040204" pitchFamily="50" charset="-128"/>
                          <a:ea typeface="Meiryo UI" panose="020B0604030504040204" pitchFamily="50" charset="-128"/>
                        </a:rPr>
                        <a:t>ブラック</a:t>
                      </a:r>
                      <a:endParaRPr kumimoji="1" lang="en-US" altLang="ja-JP" sz="1400">
                        <a:latin typeface="Meiryo UI" panose="020B0604030504040204" pitchFamily="50" charset="-128"/>
                        <a:ea typeface="Meiryo UI" panose="020B0604030504040204" pitchFamily="50" charset="-128"/>
                      </a:endParaRPr>
                    </a:p>
                  </a:txBody>
                  <a:tcPr anchor="ctr">
                    <a:solidFill>
                      <a:schemeClr val="bg1">
                        <a:lumMod val="95000"/>
                      </a:schemeClr>
                    </a:solidFill>
                  </a:tcPr>
                </a:tc>
                <a:tc hMerge="1">
                  <a:txBody>
                    <a:bodyPr/>
                    <a:lstStyle/>
                    <a:p>
                      <a:pPr algn="ctr"/>
                      <a:endParaRPr kumimoji="1" lang="en-US" altLang="ja-JP" sz="1400">
                        <a:latin typeface="Meiryo UI" panose="020B0604030504040204" pitchFamily="50" charset="-128"/>
                        <a:ea typeface="Meiryo UI" panose="020B0604030504040204" pitchFamily="50" charset="-128"/>
                      </a:endParaRPr>
                    </a:p>
                  </a:txBody>
                  <a:tcPr anchor="ctr">
                    <a:solidFill>
                      <a:schemeClr val="bg1">
                        <a:lumMod val="95000"/>
                      </a:schemeClr>
                    </a:solidFill>
                  </a:tcPr>
                </a:tc>
                <a:tc gridSpan="4">
                  <a:txBody>
                    <a:bodyPr/>
                    <a:lstStyle/>
                    <a:p>
                      <a:pPr algn="ctr"/>
                      <a:r>
                        <a:rPr kumimoji="1" lang="ja-JP" altLang="en-US" sz="1400">
                          <a:latin typeface="Meiryo UI" panose="020B0604030504040204" pitchFamily="50" charset="-128"/>
                          <a:ea typeface="Meiryo UI" panose="020B0604030504040204" pitchFamily="50" charset="-128"/>
                        </a:rPr>
                        <a:t>クリエモカ</a:t>
                      </a:r>
                    </a:p>
                  </a:txBody>
                  <a:tcPr anchor="ctr">
                    <a:solidFill>
                      <a:schemeClr val="bg1">
                        <a:lumMod val="95000"/>
                      </a:schemeClr>
                    </a:solidFill>
                  </a:tcPr>
                </a:tc>
                <a:tc hMerge="1">
                  <a:txBody>
                    <a:bodyPr/>
                    <a:lstStyle/>
                    <a:p>
                      <a:pPr algn="ctr"/>
                      <a:endParaRPr kumimoji="1" lang="ja-JP" altLang="en-US" sz="1400">
                        <a:latin typeface="Meiryo UI" panose="020B0604030504040204" pitchFamily="50" charset="-128"/>
                        <a:ea typeface="Meiryo UI" panose="020B0604030504040204" pitchFamily="50" charset="-128"/>
                      </a:endParaRPr>
                    </a:p>
                  </a:txBody>
                  <a:tcPr anchor="ctr">
                    <a:solidFill>
                      <a:schemeClr val="bg1">
                        <a:lumMod val="95000"/>
                      </a:schemeClr>
                    </a:solidFill>
                  </a:tcPr>
                </a:tc>
                <a:tc hMerge="1">
                  <a:txBody>
                    <a:bodyPr/>
                    <a:lstStyle/>
                    <a:p>
                      <a:pPr algn="ctr"/>
                      <a:endParaRPr kumimoji="1" lang="ja-JP" altLang="en-US" sz="1400">
                        <a:latin typeface="Meiryo UI" panose="020B0604030504040204" pitchFamily="50" charset="-128"/>
                        <a:ea typeface="Meiryo UI" panose="020B0604030504040204" pitchFamily="50" charset="-128"/>
                      </a:endParaRPr>
                    </a:p>
                  </a:txBody>
                  <a:tcPr anchor="ctr">
                    <a:solidFill>
                      <a:schemeClr val="bg1">
                        <a:lumMod val="95000"/>
                      </a:schemeClr>
                    </a:solidFill>
                  </a:tcPr>
                </a:tc>
                <a:tc hMerge="1">
                  <a:txBody>
                    <a:bodyPr/>
                    <a:lstStyle/>
                    <a:p>
                      <a:pPr algn="ctr"/>
                      <a:endParaRPr kumimoji="1" lang="ja-JP" altLang="en-US" sz="1400">
                        <a:latin typeface="Meiryo UI" panose="020B0604030504040204" pitchFamily="50" charset="-128"/>
                        <a:ea typeface="Meiryo UI" panose="020B0604030504040204" pitchFamily="50" charset="-128"/>
                      </a:endParaRPr>
                    </a:p>
                  </a:txBody>
                  <a:tcPr anchor="ctr">
                    <a:solidFill>
                      <a:schemeClr val="bg1">
                        <a:lumMod val="95000"/>
                      </a:schemeClr>
                    </a:solidFill>
                  </a:tcPr>
                </a:tc>
                <a:tc gridSpan="2">
                  <a:txBody>
                    <a:bodyPr/>
                    <a:lstStyle/>
                    <a:p>
                      <a:pPr algn="ctr"/>
                      <a:r>
                        <a:rPr kumimoji="1" lang="ja-JP" altLang="en-US" sz="1400">
                          <a:latin typeface="Meiryo UI" panose="020B0604030504040204" pitchFamily="50" charset="-128"/>
                          <a:ea typeface="Meiryo UI" panose="020B0604030504040204" pitchFamily="50" charset="-128"/>
                        </a:rPr>
                        <a:t>ブラック</a:t>
                      </a:r>
                      <a:endParaRPr kumimoji="1" lang="en-US" altLang="ja-JP" sz="1400">
                        <a:latin typeface="Meiryo UI" panose="020B0604030504040204" pitchFamily="50" charset="-128"/>
                        <a:ea typeface="Meiryo UI" panose="020B0604030504040204" pitchFamily="50" charset="-128"/>
                      </a:endParaRPr>
                    </a:p>
                  </a:txBody>
                  <a:tcPr anchor="ctr">
                    <a:solidFill>
                      <a:schemeClr val="bg1">
                        <a:lumMod val="95000"/>
                      </a:schemeClr>
                    </a:solidFill>
                  </a:tcPr>
                </a:tc>
                <a:tc hMerge="1">
                  <a:txBody>
                    <a:bodyPr/>
                    <a:lstStyle/>
                    <a:p>
                      <a:pPr algn="ctr"/>
                      <a:endParaRPr kumimoji="1" lang="en-US" altLang="ja-JP" sz="1400">
                        <a:latin typeface="Meiryo UI" panose="020B0604030504040204" pitchFamily="50" charset="-128"/>
                        <a:ea typeface="Meiryo UI" panose="020B0604030504040204" pitchFamily="50" charset="-128"/>
                      </a:endParaRPr>
                    </a:p>
                  </a:txBody>
                  <a:tcPr anchor="ctr">
                    <a:solidFill>
                      <a:schemeClr val="bg1">
                        <a:lumMod val="95000"/>
                      </a:schemeClr>
                    </a:solidFill>
                  </a:tcPr>
                </a:tc>
                <a:tc gridSpan="4">
                  <a:txBody>
                    <a:bodyPr/>
                    <a:lstStyle/>
                    <a:p>
                      <a:pPr algn="ctr"/>
                      <a:r>
                        <a:rPr kumimoji="1" lang="ja-JP" altLang="en-US" sz="1400">
                          <a:latin typeface="Meiryo UI" panose="020B0604030504040204" pitchFamily="50" charset="-128"/>
                          <a:ea typeface="Meiryo UI" panose="020B0604030504040204" pitchFamily="50" charset="-128"/>
                        </a:rPr>
                        <a:t>クリエモカ</a:t>
                      </a:r>
                    </a:p>
                  </a:txBody>
                  <a:tcPr anchor="ctr">
                    <a:solidFill>
                      <a:schemeClr val="bg1">
                        <a:lumMod val="95000"/>
                      </a:schemeClr>
                    </a:solidFill>
                  </a:tcPr>
                </a:tc>
                <a:tc hMerge="1">
                  <a:txBody>
                    <a:bodyPr/>
                    <a:lstStyle/>
                    <a:p>
                      <a:pPr algn="ctr"/>
                      <a:endParaRPr kumimoji="1" lang="ja-JP" altLang="en-US" sz="1400">
                        <a:latin typeface="Meiryo UI" panose="020B0604030504040204" pitchFamily="50" charset="-128"/>
                        <a:ea typeface="Meiryo UI" panose="020B0604030504040204" pitchFamily="50" charset="-128"/>
                      </a:endParaRPr>
                    </a:p>
                  </a:txBody>
                  <a:tcPr anchor="ctr">
                    <a:solidFill>
                      <a:schemeClr val="bg1">
                        <a:lumMod val="95000"/>
                      </a:schemeClr>
                    </a:solidFill>
                  </a:tcPr>
                </a:tc>
                <a:tc hMerge="1">
                  <a:txBody>
                    <a:bodyPr/>
                    <a:lstStyle/>
                    <a:p>
                      <a:pPr algn="ctr"/>
                      <a:endParaRPr kumimoji="1" lang="ja-JP" altLang="en-US" sz="1400">
                        <a:latin typeface="Meiryo UI" panose="020B0604030504040204" pitchFamily="50" charset="-128"/>
                        <a:ea typeface="Meiryo UI" panose="020B0604030504040204" pitchFamily="50" charset="-128"/>
                      </a:endParaRPr>
                    </a:p>
                  </a:txBody>
                  <a:tcPr anchor="ctr">
                    <a:solidFill>
                      <a:schemeClr val="bg1">
                        <a:lumMod val="95000"/>
                      </a:schemeClr>
                    </a:solidFill>
                  </a:tcPr>
                </a:tc>
                <a:tc hMerge="1">
                  <a:txBody>
                    <a:bodyPr/>
                    <a:lstStyle/>
                    <a:p>
                      <a:pPr algn="ctr"/>
                      <a:endParaRPr kumimoji="1" lang="ja-JP" altLang="en-US" sz="1400">
                        <a:latin typeface="Meiryo UI" panose="020B0604030504040204" pitchFamily="50" charset="-128"/>
                        <a:ea typeface="Meiryo UI" panose="020B0604030504040204" pitchFamily="50" charset="-128"/>
                      </a:endParaRPr>
                    </a:p>
                  </a:txBody>
                  <a:tcPr anchor="ctr">
                    <a:solidFill>
                      <a:schemeClr val="bg1">
                        <a:lumMod val="95000"/>
                      </a:schemeClr>
                    </a:solidFill>
                  </a:tcPr>
                </a:tc>
                <a:extLst>
                  <a:ext uri="{0D108BD9-81ED-4DB2-BD59-A6C34878D82A}">
                    <a16:rowId xmlns:a16="http://schemas.microsoft.com/office/drawing/2014/main" val="711412569"/>
                  </a:ext>
                </a:extLst>
              </a:tr>
              <a:tr h="350066">
                <a:tc gridSpan="2">
                  <a:txBody>
                    <a:bodyPr/>
                    <a:lstStyle/>
                    <a:p>
                      <a:pPr algn="ctr"/>
                      <a:r>
                        <a:rPr kumimoji="1" lang="ja-JP" altLang="en-US" sz="1400">
                          <a:latin typeface="Meiryo UI" panose="020B0604030504040204" pitchFamily="50" charset="-128"/>
                          <a:ea typeface="Meiryo UI" panose="020B0604030504040204" pitchFamily="50" charset="-128"/>
                        </a:rPr>
                        <a:t>ブラック</a:t>
                      </a:r>
                      <a:endParaRPr kumimoji="1" lang="en-US" altLang="ja-JP" sz="1400">
                        <a:latin typeface="Meiryo UI" panose="020B0604030504040204" pitchFamily="50" charset="-128"/>
                        <a:ea typeface="Meiryo UI" panose="020B0604030504040204" pitchFamily="50" charset="-128"/>
                      </a:endParaRPr>
                    </a:p>
                  </a:txBody>
                  <a:tcPr anchor="ctr">
                    <a:solidFill>
                      <a:schemeClr val="bg1">
                        <a:lumMod val="95000"/>
                      </a:schemeClr>
                    </a:solidFill>
                  </a:tcPr>
                </a:tc>
                <a:tc hMerge="1">
                  <a:txBody>
                    <a:bodyPr/>
                    <a:lstStyle/>
                    <a:p>
                      <a:pPr algn="ctr"/>
                      <a:endParaRPr kumimoji="1" lang="en-US" altLang="ja-JP" sz="1400">
                        <a:latin typeface="Meiryo UI" panose="020B0604030504040204" pitchFamily="50" charset="-128"/>
                        <a:ea typeface="Meiryo UI" panose="020B0604030504040204" pitchFamily="50" charset="-128"/>
                      </a:endParaRPr>
                    </a:p>
                  </a:txBody>
                  <a:tcPr anchor="ctr">
                    <a:solidFill>
                      <a:schemeClr val="bg1">
                        <a:lumMod val="95000"/>
                      </a:schemeClr>
                    </a:solidFill>
                  </a:tcPr>
                </a:tc>
                <a:tc>
                  <a:txBody>
                    <a:bodyPr/>
                    <a:lstStyle/>
                    <a:p>
                      <a:pPr algn="ctr"/>
                      <a:r>
                        <a:rPr kumimoji="1" lang="ja-JP" altLang="en-US" sz="1400">
                          <a:latin typeface="Meiryo UI" panose="020B0604030504040204" pitchFamily="50" charset="-128"/>
                          <a:ea typeface="Meiryo UI" panose="020B0604030504040204" pitchFamily="50" charset="-128"/>
                        </a:rPr>
                        <a:t>ホワイト</a:t>
                      </a:r>
                    </a:p>
                  </a:txBody>
                  <a:tcPr anchor="ctr">
                    <a:solidFill>
                      <a:schemeClr val="bg1">
                        <a:lumMod val="95000"/>
                      </a:schemeClr>
                    </a:solidFill>
                  </a:tcPr>
                </a:tc>
                <a:tc>
                  <a:txBody>
                    <a:bodyPr/>
                    <a:lstStyle/>
                    <a:p>
                      <a:pPr algn="ctr"/>
                      <a:r>
                        <a:rPr kumimoji="1" lang="ja-JP" altLang="en-US" sz="1400">
                          <a:latin typeface="Meiryo UI" panose="020B0604030504040204" pitchFamily="50" charset="-128"/>
                          <a:ea typeface="Meiryo UI" panose="020B0604030504040204" pitchFamily="50" charset="-128"/>
                        </a:rPr>
                        <a:t>ブラック</a:t>
                      </a:r>
                    </a:p>
                  </a:txBody>
                  <a:tcPr anchor="ctr">
                    <a:solidFill>
                      <a:schemeClr val="bg1">
                        <a:lumMod val="95000"/>
                      </a:schemeClr>
                    </a:solidFill>
                  </a:tcPr>
                </a:tc>
                <a:tc>
                  <a:txBody>
                    <a:bodyPr/>
                    <a:lstStyle/>
                    <a:p>
                      <a:pPr algn="ctr"/>
                      <a:r>
                        <a:rPr kumimoji="1" lang="en-US" altLang="ja-JP" sz="1400" dirty="0">
                          <a:latin typeface="Meiryo UI"/>
                          <a:ea typeface="Meiryo UI"/>
                        </a:rPr>
                        <a:t>SC</a:t>
                      </a:r>
                      <a:endParaRPr kumimoji="1" lang="ja-JP" altLang="en-US" sz="1400" dirty="0">
                        <a:latin typeface="Meiryo UI"/>
                        <a:ea typeface="Meiryo UI"/>
                      </a:endParaRPr>
                    </a:p>
                  </a:txBody>
                  <a:tcPr anchor="ctr">
                    <a:solidFill>
                      <a:schemeClr val="bg1">
                        <a:lumMod val="95000"/>
                      </a:schemeClr>
                    </a:solidFill>
                  </a:tcPr>
                </a:tc>
                <a:tc>
                  <a:txBody>
                    <a:bodyPr/>
                    <a:lstStyle/>
                    <a:p>
                      <a:pPr algn="ctr"/>
                      <a:r>
                        <a:rPr kumimoji="1" lang="en-US" altLang="ja-JP" sz="1400" dirty="0">
                          <a:latin typeface="Meiryo UI"/>
                          <a:ea typeface="Meiryo UI"/>
                        </a:rPr>
                        <a:t>D</a:t>
                      </a:r>
                      <a:r>
                        <a:rPr kumimoji="1" lang="ja-JP" altLang="en-US" sz="1400">
                          <a:latin typeface="Meiryo UI"/>
                          <a:ea typeface="Meiryo UI"/>
                        </a:rPr>
                        <a:t>グレー</a:t>
                      </a:r>
                    </a:p>
                  </a:txBody>
                  <a:tcPr anchor="ctr">
                    <a:solidFill>
                      <a:schemeClr val="bg1">
                        <a:lumMod val="95000"/>
                      </a:schemeClr>
                    </a:solidFill>
                  </a:tcPr>
                </a:tc>
                <a:tc gridSpan="2">
                  <a:txBody>
                    <a:bodyPr/>
                    <a:lstStyle/>
                    <a:p>
                      <a:pPr algn="ctr"/>
                      <a:r>
                        <a:rPr kumimoji="1" lang="ja-JP" altLang="en-US" sz="1400">
                          <a:latin typeface="Meiryo UI" panose="020B0604030504040204" pitchFamily="50" charset="-128"/>
                          <a:ea typeface="Meiryo UI" panose="020B0604030504040204" pitchFamily="50" charset="-128"/>
                        </a:rPr>
                        <a:t>ブラック</a:t>
                      </a:r>
                      <a:endParaRPr kumimoji="1" lang="en-US" altLang="ja-JP" sz="1400">
                        <a:latin typeface="Meiryo UI" panose="020B0604030504040204" pitchFamily="50" charset="-128"/>
                        <a:ea typeface="Meiryo UI" panose="020B0604030504040204" pitchFamily="50" charset="-128"/>
                      </a:endParaRPr>
                    </a:p>
                  </a:txBody>
                  <a:tcPr anchor="ctr">
                    <a:solidFill>
                      <a:schemeClr val="bg1">
                        <a:lumMod val="95000"/>
                      </a:schemeClr>
                    </a:solidFill>
                  </a:tcPr>
                </a:tc>
                <a:tc hMerge="1">
                  <a:txBody>
                    <a:bodyPr/>
                    <a:lstStyle/>
                    <a:p>
                      <a:pPr algn="ctr"/>
                      <a:endParaRPr kumimoji="1" lang="en-US" altLang="ja-JP" sz="1400">
                        <a:latin typeface="Meiryo UI" panose="020B0604030504040204" pitchFamily="50" charset="-128"/>
                        <a:ea typeface="Meiryo UI" panose="020B0604030504040204" pitchFamily="50" charset="-128"/>
                      </a:endParaRPr>
                    </a:p>
                  </a:txBody>
                  <a:tcPr anchor="ctr">
                    <a:solidFill>
                      <a:schemeClr val="bg1">
                        <a:lumMod val="95000"/>
                      </a:schemeClr>
                    </a:solidFill>
                  </a:tcPr>
                </a:tc>
                <a:tc>
                  <a:txBody>
                    <a:bodyPr/>
                    <a:lstStyle/>
                    <a:p>
                      <a:pPr algn="ctr"/>
                      <a:r>
                        <a:rPr kumimoji="1" lang="ja-JP" altLang="en-US" sz="1400">
                          <a:latin typeface="Meiryo UI" panose="020B0604030504040204" pitchFamily="50" charset="-128"/>
                          <a:ea typeface="Meiryo UI" panose="020B0604030504040204" pitchFamily="50" charset="-128"/>
                        </a:rPr>
                        <a:t>ホワイト</a:t>
                      </a:r>
                    </a:p>
                  </a:txBody>
                  <a:tcPr anchor="ctr">
                    <a:solidFill>
                      <a:schemeClr val="bg1">
                        <a:lumMod val="95000"/>
                      </a:schemeClr>
                    </a:solidFill>
                  </a:tcPr>
                </a:tc>
                <a:tc>
                  <a:txBody>
                    <a:bodyPr/>
                    <a:lstStyle/>
                    <a:p>
                      <a:pPr algn="ctr"/>
                      <a:r>
                        <a:rPr kumimoji="1" lang="ja-JP" altLang="en-US" sz="1400">
                          <a:latin typeface="Meiryo UI" panose="020B0604030504040204" pitchFamily="50" charset="-128"/>
                          <a:ea typeface="Meiryo UI" panose="020B0604030504040204" pitchFamily="50" charset="-128"/>
                        </a:rPr>
                        <a:t>ブラック</a:t>
                      </a:r>
                    </a:p>
                  </a:txBody>
                  <a:tcPr anchor="ctr">
                    <a:solidFill>
                      <a:schemeClr val="bg1">
                        <a:lumMod val="95000"/>
                      </a:schemeClr>
                    </a:solidFill>
                  </a:tcPr>
                </a:tc>
                <a:tc>
                  <a:txBody>
                    <a:bodyPr/>
                    <a:lstStyle/>
                    <a:p>
                      <a:pPr algn="ctr"/>
                      <a:r>
                        <a:rPr kumimoji="1" lang="en-US" altLang="ja-JP" sz="1400" dirty="0">
                          <a:latin typeface="Meiryo UI"/>
                          <a:ea typeface="Meiryo UI"/>
                        </a:rPr>
                        <a:t>SC</a:t>
                      </a:r>
                      <a:endParaRPr kumimoji="1" lang="ja-JP" altLang="en-US" sz="1400" dirty="0">
                        <a:latin typeface="Meiryo UI"/>
                        <a:ea typeface="Meiryo UI"/>
                      </a:endParaRPr>
                    </a:p>
                  </a:txBody>
                  <a:tcPr anchor="ctr">
                    <a:solidFill>
                      <a:schemeClr val="bg1">
                        <a:lumMod val="95000"/>
                      </a:schemeClr>
                    </a:solidFill>
                  </a:tcPr>
                </a:tc>
                <a:tc>
                  <a:txBody>
                    <a:bodyPr/>
                    <a:lstStyle/>
                    <a:p>
                      <a:pPr algn="ctr"/>
                      <a:r>
                        <a:rPr kumimoji="1" lang="en-US" altLang="ja-JP" sz="1400" dirty="0">
                          <a:latin typeface="Meiryo UI"/>
                          <a:ea typeface="Meiryo UI"/>
                        </a:rPr>
                        <a:t>D</a:t>
                      </a:r>
                      <a:r>
                        <a:rPr kumimoji="1" lang="ja-JP" altLang="en-US" sz="1400" dirty="0">
                          <a:latin typeface="Meiryo UI"/>
                          <a:ea typeface="Meiryo UI"/>
                        </a:rPr>
                        <a:t>グレー</a:t>
                      </a:r>
                    </a:p>
                  </a:txBody>
                  <a:tcPr anchor="ctr">
                    <a:solidFill>
                      <a:schemeClr val="bg1">
                        <a:lumMod val="95000"/>
                      </a:schemeClr>
                    </a:solidFill>
                  </a:tcPr>
                </a:tc>
                <a:extLst>
                  <a:ext uri="{0D108BD9-81ED-4DB2-BD59-A6C34878D82A}">
                    <a16:rowId xmlns:a16="http://schemas.microsoft.com/office/drawing/2014/main" val="1409773781"/>
                  </a:ext>
                </a:extLst>
              </a:tr>
            </a:tbl>
          </a:graphicData>
        </a:graphic>
      </p:graphicFrame>
      <p:sp>
        <p:nvSpPr>
          <p:cNvPr id="6" name="テキスト ボックス 5">
            <a:extLst>
              <a:ext uri="{FF2B5EF4-FFF2-40B4-BE49-F238E27FC236}">
                <a16:creationId xmlns:a16="http://schemas.microsoft.com/office/drawing/2014/main" id="{6FA205B2-B475-4909-90E6-E0B8C7D6B295}"/>
              </a:ext>
            </a:extLst>
          </p:cNvPr>
          <p:cNvSpPr txBox="1"/>
          <p:nvPr/>
        </p:nvSpPr>
        <p:spPr>
          <a:xfrm>
            <a:off x="322141" y="671793"/>
            <a:ext cx="10368271" cy="373115"/>
          </a:xfrm>
          <a:prstGeom prst="rect">
            <a:avLst/>
          </a:prstGeom>
          <a:noFill/>
        </p:spPr>
        <p:txBody>
          <a:bodyPr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1600" b="0"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センターブロック：</a:t>
            </a:r>
            <a:r>
              <a:rPr lang="ja-JP" altLang="en-US" sz="1600" spc="120">
                <a:solidFill>
                  <a:prstClr val="black">
                    <a:lumMod val="65000"/>
                    <a:lumOff val="35000"/>
                  </a:prstClr>
                </a:solidFill>
                <a:latin typeface="Meiryo UI" panose="020B0604030504040204" pitchFamily="50" charset="-128"/>
                <a:ea typeface="Meiryo UI" panose="020B0604030504040204" pitchFamily="50" charset="-128"/>
              </a:rPr>
              <a:t>クリエモカ</a:t>
            </a:r>
            <a:endParaRPr kumimoji="1" lang="ja-JP" altLang="en-US" sz="1600" b="0"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endParaRPr>
          </a:p>
        </p:txBody>
      </p:sp>
      <p:sp>
        <p:nvSpPr>
          <p:cNvPr id="7" name="テキスト ボックス 6">
            <a:extLst>
              <a:ext uri="{FF2B5EF4-FFF2-40B4-BE49-F238E27FC236}">
                <a16:creationId xmlns:a16="http://schemas.microsoft.com/office/drawing/2014/main" id="{20467E39-87F1-4673-BC0A-8FE3598C48A9}"/>
              </a:ext>
            </a:extLst>
          </p:cNvPr>
          <p:cNvSpPr txBox="1"/>
          <p:nvPr/>
        </p:nvSpPr>
        <p:spPr>
          <a:xfrm>
            <a:off x="322141" y="3772339"/>
            <a:ext cx="10368271" cy="373115"/>
          </a:xfrm>
          <a:prstGeom prst="rect">
            <a:avLst/>
          </a:prstGeom>
          <a:noFill/>
        </p:spPr>
        <p:txBody>
          <a:bodyPr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1600" b="0"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センターブロック：ラスティックオーク</a:t>
            </a:r>
          </a:p>
        </p:txBody>
      </p:sp>
      <p:sp>
        <p:nvSpPr>
          <p:cNvPr id="9" name="テキスト ボックス 8">
            <a:extLst>
              <a:ext uri="{FF2B5EF4-FFF2-40B4-BE49-F238E27FC236}">
                <a16:creationId xmlns:a16="http://schemas.microsoft.com/office/drawing/2014/main" id="{53FD1FB4-4A90-44D2-8306-315A79EC46B6}"/>
              </a:ext>
            </a:extLst>
          </p:cNvPr>
          <p:cNvSpPr txBox="1"/>
          <p:nvPr/>
        </p:nvSpPr>
        <p:spPr>
          <a:xfrm>
            <a:off x="322142" y="2908555"/>
            <a:ext cx="1026468" cy="338041"/>
          </a:xfrm>
          <a:prstGeom prst="rect">
            <a:avLst/>
          </a:prstGeom>
          <a:noFill/>
        </p:spPr>
        <p:txBody>
          <a:bodyPr wrap="square" rtlCol="0">
            <a:spAutoFit/>
          </a:bodyPr>
          <a:lstStyle/>
          <a:p>
            <a:pPr marL="0" marR="0" lvl="0" indent="0" algn="r" defTabSz="914400" rtl="0" eaLnBrk="1" fontAlgn="auto" latinLnBrk="0" hangingPunct="1">
              <a:lnSpc>
                <a:spcPct val="130000"/>
              </a:lnSpc>
              <a:spcBef>
                <a:spcPts val="0"/>
              </a:spcBef>
              <a:spcAft>
                <a:spcPts val="0"/>
              </a:spcAft>
              <a:buClrTx/>
              <a:buSzTx/>
              <a:buFontTx/>
              <a:buNone/>
              <a:tabLst/>
              <a:defRPr/>
            </a:pPr>
            <a:r>
              <a:rPr kumimoji="1" lang="ja-JP" altLang="en-US" sz="1400" b="0"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フレーム</a:t>
            </a:r>
          </a:p>
        </p:txBody>
      </p:sp>
      <p:sp>
        <p:nvSpPr>
          <p:cNvPr id="10" name="テキスト ボックス 9">
            <a:extLst>
              <a:ext uri="{FF2B5EF4-FFF2-40B4-BE49-F238E27FC236}">
                <a16:creationId xmlns:a16="http://schemas.microsoft.com/office/drawing/2014/main" id="{BF0C15CC-036B-4D1F-87C8-9A56F792DAF1}"/>
              </a:ext>
            </a:extLst>
          </p:cNvPr>
          <p:cNvSpPr txBox="1"/>
          <p:nvPr/>
        </p:nvSpPr>
        <p:spPr>
          <a:xfrm>
            <a:off x="322141" y="3260247"/>
            <a:ext cx="1026467" cy="338041"/>
          </a:xfrm>
          <a:prstGeom prst="rect">
            <a:avLst/>
          </a:prstGeom>
          <a:noFill/>
        </p:spPr>
        <p:txBody>
          <a:bodyPr wrap="square" rtlCol="0">
            <a:spAutoFit/>
          </a:bodyPr>
          <a:lstStyle/>
          <a:p>
            <a:pPr marL="0" marR="0" lvl="0" indent="0" algn="r" defTabSz="914400" rtl="0" eaLnBrk="1" fontAlgn="auto" latinLnBrk="0" hangingPunct="1">
              <a:lnSpc>
                <a:spcPct val="130000"/>
              </a:lnSpc>
              <a:spcBef>
                <a:spcPts val="0"/>
              </a:spcBef>
              <a:spcAft>
                <a:spcPts val="0"/>
              </a:spcAft>
              <a:buClrTx/>
              <a:buSzTx/>
              <a:buFontTx/>
              <a:buNone/>
              <a:tabLst/>
              <a:defRPr/>
            </a:pPr>
            <a:r>
              <a:rPr kumimoji="1" lang="ja-JP" altLang="en-US" sz="1400" b="0"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ポスト</a:t>
            </a:r>
          </a:p>
        </p:txBody>
      </p:sp>
      <p:sp>
        <p:nvSpPr>
          <p:cNvPr id="11" name="テキスト ボックス 10">
            <a:extLst>
              <a:ext uri="{FF2B5EF4-FFF2-40B4-BE49-F238E27FC236}">
                <a16:creationId xmlns:a16="http://schemas.microsoft.com/office/drawing/2014/main" id="{CF24257D-C573-4BE6-917E-2F4098D96422}"/>
              </a:ext>
            </a:extLst>
          </p:cNvPr>
          <p:cNvSpPr txBox="1"/>
          <p:nvPr/>
        </p:nvSpPr>
        <p:spPr>
          <a:xfrm>
            <a:off x="322142" y="6003447"/>
            <a:ext cx="1026468" cy="338041"/>
          </a:xfrm>
          <a:prstGeom prst="rect">
            <a:avLst/>
          </a:prstGeom>
          <a:noFill/>
        </p:spPr>
        <p:txBody>
          <a:bodyPr wrap="square" rtlCol="0">
            <a:spAutoFit/>
          </a:bodyPr>
          <a:lstStyle/>
          <a:p>
            <a:pPr marL="0" marR="0" lvl="0" indent="0" algn="r" defTabSz="914400" rtl="0" eaLnBrk="1" fontAlgn="auto" latinLnBrk="0" hangingPunct="1">
              <a:lnSpc>
                <a:spcPct val="130000"/>
              </a:lnSpc>
              <a:spcBef>
                <a:spcPts val="0"/>
              </a:spcBef>
              <a:spcAft>
                <a:spcPts val="0"/>
              </a:spcAft>
              <a:buClrTx/>
              <a:buSzTx/>
              <a:buFontTx/>
              <a:buNone/>
              <a:tabLst/>
              <a:defRPr/>
            </a:pPr>
            <a:r>
              <a:rPr kumimoji="1" lang="ja-JP" altLang="en-US" sz="1400" b="0"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フレーム</a:t>
            </a:r>
          </a:p>
        </p:txBody>
      </p:sp>
      <p:sp>
        <p:nvSpPr>
          <p:cNvPr id="12" name="テキスト ボックス 11">
            <a:extLst>
              <a:ext uri="{FF2B5EF4-FFF2-40B4-BE49-F238E27FC236}">
                <a16:creationId xmlns:a16="http://schemas.microsoft.com/office/drawing/2014/main" id="{3F100305-E413-4FFE-A88F-199E33496BC3}"/>
              </a:ext>
            </a:extLst>
          </p:cNvPr>
          <p:cNvSpPr txBox="1"/>
          <p:nvPr/>
        </p:nvSpPr>
        <p:spPr>
          <a:xfrm>
            <a:off x="322141" y="6355139"/>
            <a:ext cx="1026467" cy="338041"/>
          </a:xfrm>
          <a:prstGeom prst="rect">
            <a:avLst/>
          </a:prstGeom>
          <a:noFill/>
        </p:spPr>
        <p:txBody>
          <a:bodyPr wrap="square" rtlCol="0">
            <a:spAutoFit/>
          </a:bodyPr>
          <a:lstStyle/>
          <a:p>
            <a:pPr marL="0" marR="0" lvl="0" indent="0" algn="r" defTabSz="914400" rtl="0" eaLnBrk="1" fontAlgn="auto" latinLnBrk="0" hangingPunct="1">
              <a:lnSpc>
                <a:spcPct val="130000"/>
              </a:lnSpc>
              <a:spcBef>
                <a:spcPts val="0"/>
              </a:spcBef>
              <a:spcAft>
                <a:spcPts val="0"/>
              </a:spcAft>
              <a:buClrTx/>
              <a:buSzTx/>
              <a:buFontTx/>
              <a:buNone/>
              <a:tabLst/>
              <a:defRPr/>
            </a:pPr>
            <a:r>
              <a:rPr kumimoji="1" lang="ja-JP" altLang="en-US" sz="1400" b="0"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ポスト</a:t>
            </a:r>
          </a:p>
        </p:txBody>
      </p:sp>
      <p:pic>
        <p:nvPicPr>
          <p:cNvPr id="13" name="図 12">
            <a:extLst>
              <a:ext uri="{FF2B5EF4-FFF2-40B4-BE49-F238E27FC236}">
                <a16:creationId xmlns:a16="http://schemas.microsoft.com/office/drawing/2014/main" id="{AA67FDB6-4297-4D53-9247-3BE218307066}"/>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82854" y="1339731"/>
            <a:ext cx="446276" cy="1417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図 13">
            <a:extLst>
              <a:ext uri="{FF2B5EF4-FFF2-40B4-BE49-F238E27FC236}">
                <a16:creationId xmlns:a16="http://schemas.microsoft.com/office/drawing/2014/main" id="{392D4134-BAB2-486E-B16C-227B38149FBD}"/>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62041" y="1337520"/>
            <a:ext cx="450026" cy="1417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図 14">
            <a:extLst>
              <a:ext uri="{FF2B5EF4-FFF2-40B4-BE49-F238E27FC236}">
                <a16:creationId xmlns:a16="http://schemas.microsoft.com/office/drawing/2014/main" id="{584DC9C4-FD15-4473-9C50-1A4EADD59559}"/>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3344978" y="1336359"/>
            <a:ext cx="442525" cy="1417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図 15">
            <a:extLst>
              <a:ext uri="{FF2B5EF4-FFF2-40B4-BE49-F238E27FC236}">
                <a16:creationId xmlns:a16="http://schemas.microsoft.com/office/drawing/2014/main" id="{4818D63F-50CD-4143-ACDB-829639467653}"/>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4175139" y="1326834"/>
            <a:ext cx="446276" cy="1417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図 16">
            <a:extLst>
              <a:ext uri="{FF2B5EF4-FFF2-40B4-BE49-F238E27FC236}">
                <a16:creationId xmlns:a16="http://schemas.microsoft.com/office/drawing/2014/main" id="{B93F934E-1650-49AA-AA2D-3312C7E12DCB}"/>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5042954" y="1336359"/>
            <a:ext cx="446276" cy="1417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図 17">
            <a:extLst>
              <a:ext uri="{FF2B5EF4-FFF2-40B4-BE49-F238E27FC236}">
                <a16:creationId xmlns:a16="http://schemas.microsoft.com/office/drawing/2014/main" id="{CE9C8C28-151B-4850-9773-A1924786422C}"/>
              </a:ext>
            </a:extLst>
          </p:cNvPr>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5888627" y="1326834"/>
            <a:ext cx="446276" cy="1417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図 18">
            <a:extLst>
              <a:ext uri="{FF2B5EF4-FFF2-40B4-BE49-F238E27FC236}">
                <a16:creationId xmlns:a16="http://schemas.microsoft.com/office/drawing/2014/main" id="{63297E1B-EEEB-43D3-929B-E5AC68A25087}"/>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7639028" y="1364934"/>
            <a:ext cx="457526" cy="1417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図 19">
            <a:extLst>
              <a:ext uri="{FF2B5EF4-FFF2-40B4-BE49-F238E27FC236}">
                <a16:creationId xmlns:a16="http://schemas.microsoft.com/office/drawing/2014/main" id="{746A84D8-8345-494B-B694-AA13741D46D7}"/>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6756028" y="1336359"/>
            <a:ext cx="450026" cy="1417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図 20">
            <a:extLst>
              <a:ext uri="{FF2B5EF4-FFF2-40B4-BE49-F238E27FC236}">
                <a16:creationId xmlns:a16="http://schemas.microsoft.com/office/drawing/2014/main" id="{2F44CE0F-FF77-45B0-B341-54077081B973}"/>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11040173" y="1364934"/>
            <a:ext cx="446276" cy="1417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図 21">
            <a:extLst>
              <a:ext uri="{FF2B5EF4-FFF2-40B4-BE49-F238E27FC236}">
                <a16:creationId xmlns:a16="http://schemas.microsoft.com/office/drawing/2014/main" id="{D822BCBC-E257-40C9-9E42-AF4EEE9096F3}"/>
              </a:ext>
            </a:extLst>
          </p:cNvPr>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8495804" y="1336359"/>
            <a:ext cx="453777" cy="1417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図 22">
            <a:extLst>
              <a:ext uri="{FF2B5EF4-FFF2-40B4-BE49-F238E27FC236}">
                <a16:creationId xmlns:a16="http://schemas.microsoft.com/office/drawing/2014/main" id="{F7C93FB1-88A2-49C9-AA24-98312AF7DFA2}"/>
              </a:ext>
            </a:extLst>
          </p:cNvPr>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10201842" y="1383984"/>
            <a:ext cx="453777" cy="1417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図 23">
            <a:extLst>
              <a:ext uri="{FF2B5EF4-FFF2-40B4-BE49-F238E27FC236}">
                <a16:creationId xmlns:a16="http://schemas.microsoft.com/office/drawing/2014/main" id="{EC8931F8-5314-43EA-A02A-89A2F86A0C50}"/>
              </a:ext>
            </a:extLst>
          </p:cNvPr>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9363511" y="1336359"/>
            <a:ext cx="453777" cy="1417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図 24">
            <a:extLst>
              <a:ext uri="{FF2B5EF4-FFF2-40B4-BE49-F238E27FC236}">
                <a16:creationId xmlns:a16="http://schemas.microsoft.com/office/drawing/2014/main" id="{BF152604-4006-42B0-B8DE-E7B3A23869F6}"/>
              </a:ext>
            </a:extLst>
          </p:cNvPr>
          <p:cNvPicPr>
            <a:picLocks noChangeAspect="1"/>
          </p:cNvPicPr>
          <p:nvPr/>
        </p:nvPicPr>
        <p:blipFill>
          <a:blip r:embed="rId14" cstate="email">
            <a:extLst>
              <a:ext uri="{28A0092B-C50C-407E-A947-70E740481C1C}">
                <a14:useLocalDpi xmlns:a14="http://schemas.microsoft.com/office/drawing/2010/main"/>
              </a:ext>
            </a:extLst>
          </a:blip>
          <a:srcRect/>
          <a:stretch>
            <a:fillRect/>
          </a:stretch>
        </p:blipFill>
        <p:spPr bwMode="auto">
          <a:xfrm>
            <a:off x="1582854" y="4417543"/>
            <a:ext cx="450727" cy="1408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図 25">
            <a:extLst>
              <a:ext uri="{FF2B5EF4-FFF2-40B4-BE49-F238E27FC236}">
                <a16:creationId xmlns:a16="http://schemas.microsoft.com/office/drawing/2014/main" id="{835EDC14-F361-4B1D-B221-15EEB5BFEDA4}"/>
              </a:ext>
            </a:extLst>
          </p:cNvPr>
          <p:cNvPicPr>
            <a:picLocks noChangeAspect="1"/>
          </p:cNvPicPr>
          <p:nvPr/>
        </p:nvPicPr>
        <p:blipFill>
          <a:blip r:embed="rId15" cstate="email">
            <a:extLst>
              <a:ext uri="{28A0092B-C50C-407E-A947-70E740481C1C}">
                <a14:useLocalDpi xmlns:a14="http://schemas.microsoft.com/office/drawing/2010/main"/>
              </a:ext>
            </a:extLst>
          </a:blip>
          <a:srcRect/>
          <a:stretch>
            <a:fillRect/>
          </a:stretch>
        </p:blipFill>
        <p:spPr bwMode="auto">
          <a:xfrm>
            <a:off x="2422284" y="4434264"/>
            <a:ext cx="447003" cy="1408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図 26">
            <a:extLst>
              <a:ext uri="{FF2B5EF4-FFF2-40B4-BE49-F238E27FC236}">
                <a16:creationId xmlns:a16="http://schemas.microsoft.com/office/drawing/2014/main" id="{E52B7FBA-622D-4A83-A201-D2985C5C040B}"/>
              </a:ext>
            </a:extLst>
          </p:cNvPr>
          <p:cNvPicPr>
            <a:picLocks noChangeAspect="1"/>
          </p:cNvPicPr>
          <p:nvPr/>
        </p:nvPicPr>
        <p:blipFill>
          <a:blip r:embed="rId16" cstate="email">
            <a:extLst>
              <a:ext uri="{28A0092B-C50C-407E-A947-70E740481C1C}">
                <a14:useLocalDpi xmlns:a14="http://schemas.microsoft.com/office/drawing/2010/main"/>
              </a:ext>
            </a:extLst>
          </a:blip>
          <a:srcRect/>
          <a:stretch>
            <a:fillRect/>
          </a:stretch>
        </p:blipFill>
        <p:spPr bwMode="auto">
          <a:xfrm>
            <a:off x="4147892" y="4417541"/>
            <a:ext cx="443278" cy="1408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図 27">
            <a:extLst>
              <a:ext uri="{FF2B5EF4-FFF2-40B4-BE49-F238E27FC236}">
                <a16:creationId xmlns:a16="http://schemas.microsoft.com/office/drawing/2014/main" id="{80BEC2A6-F92E-4996-A3CD-50183D43AAD8}"/>
              </a:ext>
            </a:extLst>
          </p:cNvPr>
          <p:cNvPicPr>
            <a:picLocks noChangeAspect="1"/>
          </p:cNvPicPr>
          <p:nvPr/>
        </p:nvPicPr>
        <p:blipFill>
          <a:blip r:embed="rId17" cstate="email">
            <a:extLst>
              <a:ext uri="{28A0092B-C50C-407E-A947-70E740481C1C}">
                <a14:useLocalDpi xmlns:a14="http://schemas.microsoft.com/office/drawing/2010/main"/>
              </a:ext>
            </a:extLst>
          </a:blip>
          <a:srcRect/>
          <a:stretch>
            <a:fillRect/>
          </a:stretch>
        </p:blipFill>
        <p:spPr bwMode="auto">
          <a:xfrm>
            <a:off x="3278613" y="4417542"/>
            <a:ext cx="454452" cy="1408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図 28">
            <a:extLst>
              <a:ext uri="{FF2B5EF4-FFF2-40B4-BE49-F238E27FC236}">
                <a16:creationId xmlns:a16="http://schemas.microsoft.com/office/drawing/2014/main" id="{A2E02D44-CF86-4807-AC39-A19020D1147A}"/>
              </a:ext>
            </a:extLst>
          </p:cNvPr>
          <p:cNvPicPr>
            <a:picLocks noChangeAspect="1"/>
          </p:cNvPicPr>
          <p:nvPr/>
        </p:nvPicPr>
        <p:blipFill>
          <a:blip r:embed="rId18" cstate="email">
            <a:extLst>
              <a:ext uri="{28A0092B-C50C-407E-A947-70E740481C1C}">
                <a14:useLocalDpi xmlns:a14="http://schemas.microsoft.com/office/drawing/2010/main"/>
              </a:ext>
            </a:extLst>
          </a:blip>
          <a:srcRect/>
          <a:stretch>
            <a:fillRect/>
          </a:stretch>
        </p:blipFill>
        <p:spPr bwMode="auto">
          <a:xfrm>
            <a:off x="5016281" y="4434263"/>
            <a:ext cx="447003" cy="1408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図 29">
            <a:extLst>
              <a:ext uri="{FF2B5EF4-FFF2-40B4-BE49-F238E27FC236}">
                <a16:creationId xmlns:a16="http://schemas.microsoft.com/office/drawing/2014/main" id="{7DDDDB44-2C3A-4FF9-9F98-F659D9997DDE}"/>
              </a:ext>
            </a:extLst>
          </p:cNvPr>
          <p:cNvPicPr>
            <a:picLocks noChangeAspect="1"/>
          </p:cNvPicPr>
          <p:nvPr/>
        </p:nvPicPr>
        <p:blipFill>
          <a:blip r:embed="rId19" cstate="email">
            <a:extLst>
              <a:ext uri="{28A0092B-C50C-407E-A947-70E740481C1C}">
                <a14:useLocalDpi xmlns:a14="http://schemas.microsoft.com/office/drawing/2010/main"/>
              </a:ext>
            </a:extLst>
          </a:blip>
          <a:srcRect/>
          <a:stretch>
            <a:fillRect/>
          </a:stretch>
        </p:blipFill>
        <p:spPr bwMode="auto">
          <a:xfrm>
            <a:off x="5888395" y="4463983"/>
            <a:ext cx="439552" cy="1408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図 30">
            <a:extLst>
              <a:ext uri="{FF2B5EF4-FFF2-40B4-BE49-F238E27FC236}">
                <a16:creationId xmlns:a16="http://schemas.microsoft.com/office/drawing/2014/main" id="{AB03500A-E7BF-41C1-856B-EA6BF763E360}"/>
              </a:ext>
            </a:extLst>
          </p:cNvPr>
          <p:cNvPicPr>
            <a:picLocks noChangeAspect="1" noChangeArrowheads="1"/>
          </p:cNvPicPr>
          <p:nvPr/>
        </p:nvPicPr>
        <p:blipFill>
          <a:blip r:embed="rId20" cstate="email">
            <a:extLst>
              <a:ext uri="{28A0092B-C50C-407E-A947-70E740481C1C}">
                <a14:useLocalDpi xmlns:a14="http://schemas.microsoft.com/office/drawing/2010/main"/>
              </a:ext>
            </a:extLst>
          </a:blip>
          <a:srcRect/>
          <a:stretch>
            <a:fillRect/>
          </a:stretch>
        </p:blipFill>
        <p:spPr bwMode="auto">
          <a:xfrm>
            <a:off x="8476820" y="4434264"/>
            <a:ext cx="443278" cy="1404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図 31">
            <a:extLst>
              <a:ext uri="{FF2B5EF4-FFF2-40B4-BE49-F238E27FC236}">
                <a16:creationId xmlns:a16="http://schemas.microsoft.com/office/drawing/2014/main" id="{EC5945FB-C414-482D-840E-554F3AADA3DA}"/>
              </a:ext>
            </a:extLst>
          </p:cNvPr>
          <p:cNvPicPr>
            <a:picLocks noChangeAspect="1" noChangeArrowheads="1"/>
          </p:cNvPicPr>
          <p:nvPr/>
        </p:nvPicPr>
        <p:blipFill>
          <a:blip r:embed="rId21" cstate="email">
            <a:extLst>
              <a:ext uri="{28A0092B-C50C-407E-A947-70E740481C1C}">
                <a14:useLocalDpi xmlns:a14="http://schemas.microsoft.com/office/drawing/2010/main"/>
              </a:ext>
            </a:extLst>
          </a:blip>
          <a:srcRect/>
          <a:stretch>
            <a:fillRect/>
          </a:stretch>
        </p:blipFill>
        <p:spPr bwMode="auto">
          <a:xfrm>
            <a:off x="10201842" y="4462838"/>
            <a:ext cx="447003" cy="1408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図 32">
            <a:extLst>
              <a:ext uri="{FF2B5EF4-FFF2-40B4-BE49-F238E27FC236}">
                <a16:creationId xmlns:a16="http://schemas.microsoft.com/office/drawing/2014/main" id="{4F95C5F4-9BCA-4709-A224-FF5E8C50AC8E}"/>
              </a:ext>
            </a:extLst>
          </p:cNvPr>
          <p:cNvPicPr>
            <a:picLocks noChangeAspect="1" noChangeArrowheads="1"/>
          </p:cNvPicPr>
          <p:nvPr/>
        </p:nvPicPr>
        <p:blipFill>
          <a:blip r:embed="rId22" cstate="email">
            <a:extLst>
              <a:ext uri="{28A0092B-C50C-407E-A947-70E740481C1C}">
                <a14:useLocalDpi xmlns:a14="http://schemas.microsoft.com/office/drawing/2010/main"/>
              </a:ext>
            </a:extLst>
          </a:blip>
          <a:srcRect/>
          <a:stretch>
            <a:fillRect/>
          </a:stretch>
        </p:blipFill>
        <p:spPr bwMode="auto">
          <a:xfrm>
            <a:off x="9328251" y="4434263"/>
            <a:ext cx="450727" cy="1408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図 33">
            <a:extLst>
              <a:ext uri="{FF2B5EF4-FFF2-40B4-BE49-F238E27FC236}">
                <a16:creationId xmlns:a16="http://schemas.microsoft.com/office/drawing/2014/main" id="{0A6F80FA-C146-41DD-BA8D-5FF7205BEC95}"/>
              </a:ext>
            </a:extLst>
          </p:cNvPr>
          <p:cNvPicPr>
            <a:picLocks noChangeAspect="1" noChangeArrowheads="1"/>
          </p:cNvPicPr>
          <p:nvPr/>
        </p:nvPicPr>
        <p:blipFill>
          <a:blip r:embed="rId23" cstate="email">
            <a:extLst>
              <a:ext uri="{28A0092B-C50C-407E-A947-70E740481C1C}">
                <a14:useLocalDpi xmlns:a14="http://schemas.microsoft.com/office/drawing/2010/main"/>
              </a:ext>
            </a:extLst>
          </a:blip>
          <a:srcRect/>
          <a:stretch>
            <a:fillRect/>
          </a:stretch>
        </p:blipFill>
        <p:spPr bwMode="auto">
          <a:xfrm>
            <a:off x="11037779" y="4462838"/>
            <a:ext cx="454452" cy="1408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図 34">
            <a:extLst>
              <a:ext uri="{FF2B5EF4-FFF2-40B4-BE49-F238E27FC236}">
                <a16:creationId xmlns:a16="http://schemas.microsoft.com/office/drawing/2014/main" id="{BCA5AA8C-E77B-4EA2-9926-D0DDA8C51C33}"/>
              </a:ext>
            </a:extLst>
          </p:cNvPr>
          <p:cNvPicPr>
            <a:picLocks noChangeAspect="1" noChangeArrowheads="1"/>
          </p:cNvPicPr>
          <p:nvPr/>
        </p:nvPicPr>
        <p:blipFill>
          <a:blip r:embed="rId24" cstate="email">
            <a:extLst>
              <a:ext uri="{28A0092B-C50C-407E-A947-70E740481C1C}">
                <a14:useLocalDpi xmlns:a14="http://schemas.microsoft.com/office/drawing/2010/main"/>
              </a:ext>
            </a:extLst>
          </a:blip>
          <a:srcRect/>
          <a:stretch>
            <a:fillRect/>
          </a:stretch>
        </p:blipFill>
        <p:spPr bwMode="auto">
          <a:xfrm>
            <a:off x="7637158" y="4462838"/>
            <a:ext cx="447003" cy="1408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図 35">
            <a:extLst>
              <a:ext uri="{FF2B5EF4-FFF2-40B4-BE49-F238E27FC236}">
                <a16:creationId xmlns:a16="http://schemas.microsoft.com/office/drawing/2014/main" id="{C1CFBF23-E201-4E10-A916-5B30BDAF7D31}"/>
              </a:ext>
            </a:extLst>
          </p:cNvPr>
          <p:cNvPicPr>
            <a:picLocks noChangeAspect="1" noChangeArrowheads="1"/>
          </p:cNvPicPr>
          <p:nvPr/>
        </p:nvPicPr>
        <p:blipFill>
          <a:blip r:embed="rId25" cstate="email">
            <a:extLst>
              <a:ext uri="{28A0092B-C50C-407E-A947-70E740481C1C}">
                <a14:useLocalDpi xmlns:a14="http://schemas.microsoft.com/office/drawing/2010/main"/>
              </a:ext>
            </a:extLst>
          </a:blip>
          <a:srcRect/>
          <a:stretch>
            <a:fillRect/>
          </a:stretch>
        </p:blipFill>
        <p:spPr bwMode="auto">
          <a:xfrm>
            <a:off x="6759051" y="4462838"/>
            <a:ext cx="447003" cy="1408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7" name="直線コネクタ 36">
            <a:extLst>
              <a:ext uri="{FF2B5EF4-FFF2-40B4-BE49-F238E27FC236}">
                <a16:creationId xmlns:a16="http://schemas.microsoft.com/office/drawing/2014/main" id="{2DE05B3E-5CB4-4F33-BDED-52AE8ACC718C}"/>
              </a:ext>
            </a:extLst>
          </p:cNvPr>
          <p:cNvCxnSpPr>
            <a:cxnSpLocks/>
          </p:cNvCxnSpPr>
          <p:nvPr/>
        </p:nvCxnSpPr>
        <p:spPr>
          <a:xfrm flipV="1">
            <a:off x="207755" y="551956"/>
            <a:ext cx="11837375" cy="4591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206325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1EA6B3AF-DB20-4943-9B7D-E081B1C17720}"/>
              </a:ext>
            </a:extLst>
          </p:cNvPr>
          <p:cNvSpPr txBox="1"/>
          <p:nvPr/>
        </p:nvSpPr>
        <p:spPr>
          <a:xfrm>
            <a:off x="322141" y="159881"/>
            <a:ext cx="10368271" cy="408189"/>
          </a:xfrm>
          <a:prstGeom prst="rect">
            <a:avLst/>
          </a:prstGeom>
          <a:noFill/>
        </p:spPr>
        <p:txBody>
          <a:bodyPr wrap="square" rtlCol="0">
            <a:spAutoFit/>
          </a:bodyPr>
          <a:lstStyle/>
          <a:p>
            <a:pPr lvl="0">
              <a:lnSpc>
                <a:spcPct val="130000"/>
              </a:lnSpc>
              <a:defRPr/>
            </a:pPr>
            <a:r>
              <a:rPr lang="ja-JP" altLang="en-US" b="1" spc="120" dirty="0">
                <a:solidFill>
                  <a:prstClr val="black">
                    <a:lumMod val="65000"/>
                    <a:lumOff val="35000"/>
                  </a:prstClr>
                </a:solidFill>
                <a:latin typeface="Meiryo UI" panose="020B0604030504040204" pitchFamily="50" charset="-128"/>
                <a:ea typeface="Meiryo UI" panose="020B0604030504040204" pitchFamily="50" charset="-128"/>
              </a:rPr>
              <a:t>参考：カラーバリエーション</a:t>
            </a:r>
          </a:p>
        </p:txBody>
      </p:sp>
      <p:cxnSp>
        <p:nvCxnSpPr>
          <p:cNvPr id="4" name="直線コネクタ 3">
            <a:extLst>
              <a:ext uri="{FF2B5EF4-FFF2-40B4-BE49-F238E27FC236}">
                <a16:creationId xmlns:a16="http://schemas.microsoft.com/office/drawing/2014/main" id="{A05783E9-B32E-41B3-95C0-53D9C9832E6A}"/>
              </a:ext>
            </a:extLst>
          </p:cNvPr>
          <p:cNvCxnSpPr>
            <a:cxnSpLocks/>
          </p:cNvCxnSpPr>
          <p:nvPr/>
        </p:nvCxnSpPr>
        <p:spPr>
          <a:xfrm flipV="1">
            <a:off x="207755" y="551956"/>
            <a:ext cx="11837375" cy="4591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5" name="表 4">
            <a:extLst>
              <a:ext uri="{FF2B5EF4-FFF2-40B4-BE49-F238E27FC236}">
                <a16:creationId xmlns:a16="http://schemas.microsoft.com/office/drawing/2014/main" id="{15AFCB5F-E9F2-49D3-8A56-48D38635E5CC}"/>
              </a:ext>
            </a:extLst>
          </p:cNvPr>
          <p:cNvGraphicFramePr>
            <a:graphicFrameLocks noGrp="1"/>
          </p:cNvGraphicFramePr>
          <p:nvPr>
            <p:extLst>
              <p:ext uri="{D42A27DB-BD31-4B8C-83A1-F6EECF244321}">
                <p14:modId xmlns:p14="http://schemas.microsoft.com/office/powerpoint/2010/main" val="1157515166"/>
              </p:ext>
            </p:extLst>
          </p:nvPr>
        </p:nvGraphicFramePr>
        <p:xfrm>
          <a:off x="475125" y="1116402"/>
          <a:ext cx="11241762" cy="2511436"/>
        </p:xfrm>
        <a:graphic>
          <a:graphicData uri="http://schemas.openxmlformats.org/drawingml/2006/table">
            <a:tbl>
              <a:tblPr firstRow="1" bandRow="1">
                <a:tableStyleId>{5940675A-B579-460E-94D1-54222C63F5DA}</a:tableStyleId>
              </a:tblPr>
              <a:tblGrid>
                <a:gridCol w="802983">
                  <a:extLst>
                    <a:ext uri="{9D8B030D-6E8A-4147-A177-3AD203B41FA5}">
                      <a16:colId xmlns:a16="http://schemas.microsoft.com/office/drawing/2014/main" val="2484096299"/>
                    </a:ext>
                  </a:extLst>
                </a:gridCol>
                <a:gridCol w="802983">
                  <a:extLst>
                    <a:ext uri="{9D8B030D-6E8A-4147-A177-3AD203B41FA5}">
                      <a16:colId xmlns:a16="http://schemas.microsoft.com/office/drawing/2014/main" val="2356082242"/>
                    </a:ext>
                  </a:extLst>
                </a:gridCol>
                <a:gridCol w="802983">
                  <a:extLst>
                    <a:ext uri="{9D8B030D-6E8A-4147-A177-3AD203B41FA5}">
                      <a16:colId xmlns:a16="http://schemas.microsoft.com/office/drawing/2014/main" val="168051432"/>
                    </a:ext>
                  </a:extLst>
                </a:gridCol>
                <a:gridCol w="802983">
                  <a:extLst>
                    <a:ext uri="{9D8B030D-6E8A-4147-A177-3AD203B41FA5}">
                      <a16:colId xmlns:a16="http://schemas.microsoft.com/office/drawing/2014/main" val="483439468"/>
                    </a:ext>
                  </a:extLst>
                </a:gridCol>
                <a:gridCol w="802983">
                  <a:extLst>
                    <a:ext uri="{9D8B030D-6E8A-4147-A177-3AD203B41FA5}">
                      <a16:colId xmlns:a16="http://schemas.microsoft.com/office/drawing/2014/main" val="1500824747"/>
                    </a:ext>
                  </a:extLst>
                </a:gridCol>
                <a:gridCol w="802983">
                  <a:extLst>
                    <a:ext uri="{9D8B030D-6E8A-4147-A177-3AD203B41FA5}">
                      <a16:colId xmlns:a16="http://schemas.microsoft.com/office/drawing/2014/main" val="2737055117"/>
                    </a:ext>
                  </a:extLst>
                </a:gridCol>
                <a:gridCol w="802983">
                  <a:extLst>
                    <a:ext uri="{9D8B030D-6E8A-4147-A177-3AD203B41FA5}">
                      <a16:colId xmlns:a16="http://schemas.microsoft.com/office/drawing/2014/main" val="1379864857"/>
                    </a:ext>
                  </a:extLst>
                </a:gridCol>
                <a:gridCol w="802983">
                  <a:extLst>
                    <a:ext uri="{9D8B030D-6E8A-4147-A177-3AD203B41FA5}">
                      <a16:colId xmlns:a16="http://schemas.microsoft.com/office/drawing/2014/main" val="3527928548"/>
                    </a:ext>
                  </a:extLst>
                </a:gridCol>
                <a:gridCol w="802983">
                  <a:extLst>
                    <a:ext uri="{9D8B030D-6E8A-4147-A177-3AD203B41FA5}">
                      <a16:colId xmlns:a16="http://schemas.microsoft.com/office/drawing/2014/main" val="1660424352"/>
                    </a:ext>
                  </a:extLst>
                </a:gridCol>
                <a:gridCol w="802983">
                  <a:extLst>
                    <a:ext uri="{9D8B030D-6E8A-4147-A177-3AD203B41FA5}">
                      <a16:colId xmlns:a16="http://schemas.microsoft.com/office/drawing/2014/main" val="3471737862"/>
                    </a:ext>
                  </a:extLst>
                </a:gridCol>
                <a:gridCol w="802983">
                  <a:extLst>
                    <a:ext uri="{9D8B030D-6E8A-4147-A177-3AD203B41FA5}">
                      <a16:colId xmlns:a16="http://schemas.microsoft.com/office/drawing/2014/main" val="4074881782"/>
                    </a:ext>
                  </a:extLst>
                </a:gridCol>
                <a:gridCol w="802983">
                  <a:extLst>
                    <a:ext uri="{9D8B030D-6E8A-4147-A177-3AD203B41FA5}">
                      <a16:colId xmlns:a16="http://schemas.microsoft.com/office/drawing/2014/main" val="3016307965"/>
                    </a:ext>
                  </a:extLst>
                </a:gridCol>
                <a:gridCol w="802983">
                  <a:extLst>
                    <a:ext uri="{9D8B030D-6E8A-4147-A177-3AD203B41FA5}">
                      <a16:colId xmlns:a16="http://schemas.microsoft.com/office/drawing/2014/main" val="890914199"/>
                    </a:ext>
                  </a:extLst>
                </a:gridCol>
                <a:gridCol w="802983">
                  <a:extLst>
                    <a:ext uri="{9D8B030D-6E8A-4147-A177-3AD203B41FA5}">
                      <a16:colId xmlns:a16="http://schemas.microsoft.com/office/drawing/2014/main" val="242997011"/>
                    </a:ext>
                  </a:extLst>
                </a:gridCol>
              </a:tblGrid>
              <a:tr h="1811304">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extLst>
                  <a:ext uri="{0D108BD9-81ED-4DB2-BD59-A6C34878D82A}">
                    <a16:rowId xmlns:a16="http://schemas.microsoft.com/office/drawing/2014/main" val="1785705959"/>
                  </a:ext>
                </a:extLst>
              </a:tr>
              <a:tr h="350066">
                <a:tc gridSpan="3">
                  <a:txBody>
                    <a:bodyPr/>
                    <a:lstStyle/>
                    <a:p>
                      <a:pPr algn="ctr"/>
                      <a:r>
                        <a:rPr kumimoji="1" lang="ja-JP" altLang="en-US" sz="1400">
                          <a:latin typeface="Meiryo UI" panose="020B0604030504040204" pitchFamily="50" charset="-128"/>
                          <a:ea typeface="Meiryo UI" panose="020B0604030504040204" pitchFamily="50" charset="-128"/>
                        </a:rPr>
                        <a:t>ブラック</a:t>
                      </a:r>
                      <a:endParaRPr kumimoji="1" lang="en-US" altLang="ja-JP" sz="1400">
                        <a:latin typeface="Meiryo UI" panose="020B0604030504040204" pitchFamily="50" charset="-128"/>
                        <a:ea typeface="Meiryo UI" panose="020B0604030504040204" pitchFamily="50" charset="-128"/>
                      </a:endParaRPr>
                    </a:p>
                  </a:txBody>
                  <a:tcPr anchor="ctr">
                    <a:solidFill>
                      <a:schemeClr val="bg1">
                        <a:lumMod val="95000"/>
                      </a:schemeClr>
                    </a:solidFill>
                  </a:tcPr>
                </a:tc>
                <a:tc hMerge="1">
                  <a:txBody>
                    <a:bodyPr/>
                    <a:lstStyle/>
                    <a:p>
                      <a:pPr algn="ctr"/>
                      <a:endParaRPr kumimoji="1" lang="en-US" altLang="ja-JP" sz="1400">
                        <a:latin typeface="Meiryo UI" panose="020B0604030504040204" pitchFamily="50" charset="-128"/>
                        <a:ea typeface="Meiryo UI" panose="020B0604030504040204" pitchFamily="50" charset="-128"/>
                      </a:endParaRPr>
                    </a:p>
                  </a:txBody>
                  <a:tcPr anchor="ctr">
                    <a:solidFill>
                      <a:schemeClr val="bg1">
                        <a:lumMod val="95000"/>
                      </a:schemeClr>
                    </a:solidFill>
                  </a:tcPr>
                </a:tc>
                <a:tc hMerge="1">
                  <a:txBody>
                    <a:bodyPr/>
                    <a:lstStyle/>
                    <a:p>
                      <a:pPr algn="ctr"/>
                      <a:endParaRPr kumimoji="1" lang="en-US" altLang="ja-JP" sz="1400">
                        <a:latin typeface="Meiryo UI" panose="020B0604030504040204" pitchFamily="50" charset="-128"/>
                        <a:ea typeface="Meiryo UI" panose="020B0604030504040204" pitchFamily="50" charset="-128"/>
                      </a:endParaRPr>
                    </a:p>
                  </a:txBody>
                  <a:tcPr anchor="ctr">
                    <a:solidFill>
                      <a:schemeClr val="bg1">
                        <a:lumMod val="95000"/>
                      </a:schemeClr>
                    </a:solidFill>
                  </a:tcPr>
                </a:tc>
                <a:tc>
                  <a:txBody>
                    <a:bodyPr/>
                    <a:lstStyle/>
                    <a:p>
                      <a:pPr algn="ctr"/>
                      <a:r>
                        <a:rPr kumimoji="1" lang="ja-JP" altLang="en-US" sz="1400">
                          <a:latin typeface="Meiryo UI" panose="020B0604030504040204" pitchFamily="50" charset="-128"/>
                          <a:ea typeface="Meiryo UI" panose="020B0604030504040204" pitchFamily="50" charset="-128"/>
                        </a:rPr>
                        <a:t>モカ</a:t>
                      </a:r>
                      <a:endParaRPr kumimoji="1" lang="en-US" altLang="ja-JP" sz="1400">
                        <a:latin typeface="Meiryo UI" panose="020B0604030504040204" pitchFamily="50" charset="-128"/>
                        <a:ea typeface="Meiryo UI" panose="020B0604030504040204" pitchFamily="50" charset="-128"/>
                      </a:endParaRPr>
                    </a:p>
                  </a:txBody>
                  <a:tcPr anchor="ctr">
                    <a:solidFill>
                      <a:schemeClr val="bg1">
                        <a:lumMod val="95000"/>
                      </a:schemeClr>
                    </a:solidFill>
                  </a:tcPr>
                </a:tc>
                <a:tc>
                  <a:txBody>
                    <a:bodyPr/>
                    <a:lstStyle/>
                    <a:p>
                      <a:pPr algn="ctr"/>
                      <a:r>
                        <a:rPr kumimoji="1" lang="ja-JP" altLang="en-US" sz="1400">
                          <a:latin typeface="Meiryo UI" panose="020B0604030504040204" pitchFamily="50" charset="-128"/>
                          <a:ea typeface="Meiryo UI" panose="020B0604030504040204" pitchFamily="50" charset="-128"/>
                        </a:rPr>
                        <a:t>オーク</a:t>
                      </a:r>
                    </a:p>
                  </a:txBody>
                  <a:tcPr anchor="ctr">
                    <a:solidFill>
                      <a:schemeClr val="bg1">
                        <a:lumMod val="95000"/>
                      </a:schemeClr>
                    </a:solidFill>
                  </a:tcPr>
                </a:tc>
                <a:tc>
                  <a:txBody>
                    <a:bodyPr/>
                    <a:lstStyle/>
                    <a:p>
                      <a:pPr algn="ctr"/>
                      <a:r>
                        <a:rPr kumimoji="1" lang="ja-JP" altLang="en-US" sz="1400">
                          <a:latin typeface="Meiryo UI" panose="020B0604030504040204" pitchFamily="50" charset="-128"/>
                          <a:ea typeface="Meiryo UI" panose="020B0604030504040204" pitchFamily="50" charset="-128"/>
                        </a:rPr>
                        <a:t>チェリー</a:t>
                      </a:r>
                    </a:p>
                  </a:txBody>
                  <a:tcPr anchor="ctr">
                    <a:solidFill>
                      <a:schemeClr val="bg1">
                        <a:lumMod val="95000"/>
                      </a:schemeClr>
                    </a:solidFill>
                  </a:tcPr>
                </a:tc>
                <a:tc>
                  <a:txBody>
                    <a:bodyPr/>
                    <a:lstStyle/>
                    <a:p>
                      <a:pPr algn="ctr"/>
                      <a:r>
                        <a:rPr kumimoji="1" lang="ja-JP" altLang="en-US" sz="1400">
                          <a:latin typeface="Meiryo UI" panose="020B0604030504040204" pitchFamily="50" charset="-128"/>
                          <a:ea typeface="Meiryo UI" panose="020B0604030504040204" pitchFamily="50" charset="-128"/>
                        </a:rPr>
                        <a:t>ﾗｽﾃｨｯｸ</a:t>
                      </a:r>
                    </a:p>
                  </a:txBody>
                  <a:tcPr anchor="ctr">
                    <a:solidFill>
                      <a:schemeClr val="bg1">
                        <a:lumMod val="95000"/>
                      </a:schemeClr>
                    </a:solidFill>
                  </a:tcPr>
                </a:tc>
                <a:tc gridSpan="3">
                  <a:txBody>
                    <a:bodyPr/>
                    <a:lstStyle/>
                    <a:p>
                      <a:pPr algn="ctr"/>
                      <a:r>
                        <a:rPr kumimoji="1" lang="ja-JP" altLang="en-US" sz="1400">
                          <a:latin typeface="Meiryo UI" panose="020B0604030504040204" pitchFamily="50" charset="-128"/>
                          <a:ea typeface="Meiryo UI" panose="020B0604030504040204" pitchFamily="50" charset="-128"/>
                        </a:rPr>
                        <a:t>ブラック</a:t>
                      </a:r>
                      <a:endParaRPr kumimoji="1" lang="en-US" altLang="ja-JP" sz="1400">
                        <a:latin typeface="Meiryo UI" panose="020B0604030504040204" pitchFamily="50" charset="-128"/>
                        <a:ea typeface="Meiryo UI" panose="020B0604030504040204" pitchFamily="50" charset="-128"/>
                      </a:endParaRPr>
                    </a:p>
                  </a:txBody>
                  <a:tcPr anchor="ctr">
                    <a:solidFill>
                      <a:schemeClr val="bg1">
                        <a:lumMod val="95000"/>
                      </a:schemeClr>
                    </a:solidFill>
                  </a:tcPr>
                </a:tc>
                <a:tc hMerge="1">
                  <a:txBody>
                    <a:bodyPr/>
                    <a:lstStyle/>
                    <a:p>
                      <a:pPr algn="ctr"/>
                      <a:endParaRPr kumimoji="1" lang="en-US" altLang="ja-JP" sz="1400">
                        <a:latin typeface="Meiryo UI" panose="020B0604030504040204" pitchFamily="50" charset="-128"/>
                        <a:ea typeface="Meiryo UI" panose="020B0604030504040204" pitchFamily="50" charset="-128"/>
                      </a:endParaRPr>
                    </a:p>
                  </a:txBody>
                  <a:tcPr anchor="ctr">
                    <a:solidFill>
                      <a:schemeClr val="bg1">
                        <a:lumMod val="95000"/>
                      </a:schemeClr>
                    </a:solidFill>
                  </a:tcPr>
                </a:tc>
                <a:tc hMerge="1">
                  <a:txBody>
                    <a:bodyPr/>
                    <a:lstStyle/>
                    <a:p>
                      <a:pPr algn="ctr"/>
                      <a:endParaRPr kumimoji="1" lang="en-US" altLang="ja-JP" sz="1400">
                        <a:latin typeface="Meiryo UI" panose="020B0604030504040204" pitchFamily="50" charset="-128"/>
                        <a:ea typeface="Meiryo UI" panose="020B0604030504040204" pitchFamily="50" charset="-128"/>
                      </a:endParaRPr>
                    </a:p>
                  </a:txBody>
                  <a:tcPr anchor="ctr">
                    <a:solidFill>
                      <a:schemeClr val="bg1">
                        <a:lumMod val="95000"/>
                      </a:schemeClr>
                    </a:solidFill>
                  </a:tcPr>
                </a:tc>
                <a:tc>
                  <a:txBody>
                    <a:bodyPr/>
                    <a:lstStyle/>
                    <a:p>
                      <a:pPr algn="ctr"/>
                      <a:r>
                        <a:rPr kumimoji="1" lang="ja-JP" altLang="en-US" sz="1400">
                          <a:latin typeface="Meiryo UI" panose="020B0604030504040204" pitchFamily="50" charset="-128"/>
                          <a:ea typeface="Meiryo UI" panose="020B0604030504040204" pitchFamily="50" charset="-128"/>
                        </a:rPr>
                        <a:t>モカ</a:t>
                      </a:r>
                      <a:endParaRPr kumimoji="1" lang="en-US" altLang="ja-JP" sz="1400">
                        <a:latin typeface="Meiryo UI" panose="020B0604030504040204" pitchFamily="50" charset="-128"/>
                        <a:ea typeface="Meiryo UI" panose="020B0604030504040204" pitchFamily="50" charset="-128"/>
                      </a:endParaRPr>
                    </a:p>
                  </a:txBody>
                  <a:tcPr anchor="ctr">
                    <a:solidFill>
                      <a:schemeClr val="bg1">
                        <a:lumMod val="95000"/>
                      </a:schemeClr>
                    </a:solidFill>
                  </a:tcPr>
                </a:tc>
                <a:tc>
                  <a:txBody>
                    <a:bodyPr/>
                    <a:lstStyle/>
                    <a:p>
                      <a:pPr algn="ctr"/>
                      <a:r>
                        <a:rPr kumimoji="1" lang="ja-JP" altLang="en-US" sz="1400">
                          <a:latin typeface="Meiryo UI" panose="020B0604030504040204" pitchFamily="50" charset="-128"/>
                          <a:ea typeface="Meiryo UI" panose="020B0604030504040204" pitchFamily="50" charset="-128"/>
                        </a:rPr>
                        <a:t>オーク</a:t>
                      </a:r>
                    </a:p>
                  </a:txBody>
                  <a:tcPr anchor="ctr">
                    <a:solidFill>
                      <a:schemeClr val="bg1">
                        <a:lumMod val="95000"/>
                      </a:schemeClr>
                    </a:solidFill>
                  </a:tcPr>
                </a:tc>
                <a:tc>
                  <a:txBody>
                    <a:bodyPr/>
                    <a:lstStyle/>
                    <a:p>
                      <a:pPr algn="ctr"/>
                      <a:r>
                        <a:rPr kumimoji="1" lang="ja-JP" altLang="en-US" sz="1400">
                          <a:latin typeface="Meiryo UI" panose="020B0604030504040204" pitchFamily="50" charset="-128"/>
                          <a:ea typeface="Meiryo UI" panose="020B0604030504040204" pitchFamily="50" charset="-128"/>
                        </a:rPr>
                        <a:t>チェリー</a:t>
                      </a:r>
                    </a:p>
                  </a:txBody>
                  <a:tcPr anchor="ctr">
                    <a:solidFill>
                      <a:schemeClr val="bg1">
                        <a:lumMod val="95000"/>
                      </a:schemeClr>
                    </a:solidFill>
                  </a:tcPr>
                </a:tc>
                <a:tc>
                  <a:txBody>
                    <a:bodyPr/>
                    <a:lstStyle/>
                    <a:p>
                      <a:pPr algn="ctr"/>
                      <a:r>
                        <a:rPr kumimoji="1" lang="ja-JP" altLang="en-US" sz="1400">
                          <a:latin typeface="Meiryo UI" panose="020B0604030504040204" pitchFamily="50" charset="-128"/>
                          <a:ea typeface="Meiryo UI" panose="020B0604030504040204" pitchFamily="50" charset="-128"/>
                        </a:rPr>
                        <a:t>ﾗｽﾃｨｯｸ</a:t>
                      </a:r>
                    </a:p>
                  </a:txBody>
                  <a:tcPr anchor="ctr">
                    <a:solidFill>
                      <a:schemeClr val="bg1">
                        <a:lumMod val="95000"/>
                      </a:schemeClr>
                    </a:solidFill>
                  </a:tcPr>
                </a:tc>
                <a:extLst>
                  <a:ext uri="{0D108BD9-81ED-4DB2-BD59-A6C34878D82A}">
                    <a16:rowId xmlns:a16="http://schemas.microsoft.com/office/drawing/2014/main" val="711412569"/>
                  </a:ext>
                </a:extLst>
              </a:tr>
              <a:tr h="350066">
                <a:tc>
                  <a:txBody>
                    <a:bodyPr/>
                    <a:lstStyle/>
                    <a:p>
                      <a:pPr algn="ctr"/>
                      <a:r>
                        <a:rPr kumimoji="1" lang="ja-JP" altLang="en-US" sz="1400">
                          <a:latin typeface="Meiryo UI" panose="020B0604030504040204" pitchFamily="50" charset="-128"/>
                          <a:ea typeface="Meiryo UI" panose="020B0604030504040204" pitchFamily="50" charset="-128"/>
                        </a:rPr>
                        <a:t>ブラック</a:t>
                      </a:r>
                      <a:endParaRPr kumimoji="1" lang="en-US" altLang="ja-JP" sz="1400">
                        <a:latin typeface="Meiryo UI" panose="020B0604030504040204" pitchFamily="50" charset="-128"/>
                        <a:ea typeface="Meiryo UI" panose="020B0604030504040204" pitchFamily="50" charset="-128"/>
                      </a:endParaRPr>
                    </a:p>
                  </a:txBody>
                  <a:tcPr anchor="ctr">
                    <a:solidFill>
                      <a:schemeClr val="bg1">
                        <a:lumMod val="95000"/>
                      </a:schemeClr>
                    </a:solidFill>
                  </a:tcPr>
                </a:tc>
                <a:tc gridSpan="6">
                  <a:txBody>
                    <a:bodyPr/>
                    <a:lstStyle/>
                    <a:p>
                      <a:pPr algn="ctr"/>
                      <a:r>
                        <a:rPr kumimoji="1" lang="ja-JP" altLang="en-US" sz="1400">
                          <a:latin typeface="Meiryo UI" panose="020B0604030504040204" pitchFamily="50" charset="-128"/>
                          <a:ea typeface="Meiryo UI" panose="020B0604030504040204" pitchFamily="50" charset="-128"/>
                        </a:rPr>
                        <a:t>ホワイト</a:t>
                      </a:r>
                      <a:endParaRPr kumimoji="1" lang="en-US" altLang="ja-JP" sz="1400">
                        <a:latin typeface="Meiryo UI" panose="020B0604030504040204" pitchFamily="50" charset="-128"/>
                        <a:ea typeface="Meiryo UI" panose="020B0604030504040204" pitchFamily="50" charset="-128"/>
                      </a:endParaRPr>
                    </a:p>
                  </a:txBody>
                  <a:tcPr anchor="ctr">
                    <a:solidFill>
                      <a:schemeClr val="bg1">
                        <a:lumMod val="95000"/>
                      </a:schemeClr>
                    </a:solidFill>
                  </a:tcPr>
                </a:tc>
                <a:tc hMerge="1">
                  <a:txBody>
                    <a:bodyPr/>
                    <a:lstStyle/>
                    <a:p>
                      <a:pPr algn="ctr"/>
                      <a:endParaRPr kumimoji="1" lang="en-US" altLang="ja-JP" sz="1400">
                        <a:latin typeface="Meiryo UI" panose="020B0604030504040204" pitchFamily="50" charset="-128"/>
                        <a:ea typeface="Meiryo UI" panose="020B0604030504040204" pitchFamily="50" charset="-128"/>
                      </a:endParaRPr>
                    </a:p>
                  </a:txBody>
                  <a:tcPr anchor="ctr">
                    <a:solidFill>
                      <a:schemeClr val="bg1">
                        <a:lumMod val="95000"/>
                      </a:schemeClr>
                    </a:solidFill>
                  </a:tcPr>
                </a:tc>
                <a:tc hMerge="1">
                  <a:txBody>
                    <a:bodyPr/>
                    <a:lstStyle/>
                    <a:p>
                      <a:pPr algn="ctr"/>
                      <a:endParaRPr kumimoji="1" lang="en-US" altLang="ja-JP" sz="1400">
                        <a:latin typeface="Meiryo UI" panose="020B0604030504040204" pitchFamily="50" charset="-128"/>
                        <a:ea typeface="Meiryo UI" panose="020B0604030504040204" pitchFamily="50" charset="-128"/>
                      </a:endParaRPr>
                    </a:p>
                  </a:txBody>
                  <a:tcPr anchor="ctr">
                    <a:solidFill>
                      <a:schemeClr val="bg1">
                        <a:lumMod val="95000"/>
                      </a:schemeClr>
                    </a:solidFill>
                  </a:tcPr>
                </a:tc>
                <a:tc hMerge="1">
                  <a:txBody>
                    <a:bodyPr/>
                    <a:lstStyle/>
                    <a:p>
                      <a:pPr algn="ctr"/>
                      <a:endParaRPr kumimoji="1" lang="ja-JP" altLang="en-US" sz="1400">
                        <a:latin typeface="Meiryo UI" panose="020B0604030504040204" pitchFamily="50" charset="-128"/>
                        <a:ea typeface="Meiryo UI" panose="020B0604030504040204" pitchFamily="50" charset="-128"/>
                      </a:endParaRPr>
                    </a:p>
                  </a:txBody>
                  <a:tcPr anchor="ctr">
                    <a:solidFill>
                      <a:schemeClr val="bg1">
                        <a:lumMod val="95000"/>
                      </a:schemeClr>
                    </a:solidFill>
                  </a:tcPr>
                </a:tc>
                <a:tc hMerge="1">
                  <a:txBody>
                    <a:bodyPr/>
                    <a:lstStyle/>
                    <a:p>
                      <a:pPr algn="ctr"/>
                      <a:endParaRPr kumimoji="1" lang="ja-JP" altLang="en-US" sz="1400">
                        <a:latin typeface="Meiryo UI" panose="020B0604030504040204" pitchFamily="50" charset="-128"/>
                        <a:ea typeface="Meiryo UI" panose="020B0604030504040204" pitchFamily="50" charset="-128"/>
                      </a:endParaRPr>
                    </a:p>
                  </a:txBody>
                  <a:tcPr anchor="ctr">
                    <a:solidFill>
                      <a:schemeClr val="bg1">
                        <a:lumMod val="95000"/>
                      </a:schemeClr>
                    </a:solidFill>
                  </a:tcPr>
                </a:tc>
                <a:tc hMerge="1">
                  <a:txBody>
                    <a:bodyPr/>
                    <a:lstStyle/>
                    <a:p>
                      <a:pPr algn="ctr"/>
                      <a:endParaRPr kumimoji="1" lang="ja-JP" altLang="en-US" sz="1400">
                        <a:latin typeface="Meiryo UI" panose="020B0604030504040204" pitchFamily="50" charset="-128"/>
                        <a:ea typeface="Meiryo UI" panose="020B0604030504040204" pitchFamily="50" charset="-128"/>
                      </a:endParaRPr>
                    </a:p>
                  </a:txBody>
                  <a:tcPr anchor="ctr">
                    <a:solidFill>
                      <a:schemeClr val="bg1">
                        <a:lumMod val="95000"/>
                      </a:schemeClr>
                    </a:solidFill>
                  </a:tcPr>
                </a:tc>
                <a:tc>
                  <a:txBody>
                    <a:bodyPr/>
                    <a:lstStyle/>
                    <a:p>
                      <a:pPr algn="ctr"/>
                      <a:r>
                        <a:rPr kumimoji="1" lang="ja-JP" altLang="en-US" sz="1400">
                          <a:latin typeface="Meiryo UI" panose="020B0604030504040204" pitchFamily="50" charset="-128"/>
                          <a:ea typeface="Meiryo UI" panose="020B0604030504040204" pitchFamily="50" charset="-128"/>
                        </a:rPr>
                        <a:t>ブラック</a:t>
                      </a:r>
                      <a:endParaRPr kumimoji="1" lang="en-US" altLang="ja-JP" sz="1400">
                        <a:latin typeface="Meiryo UI" panose="020B0604030504040204" pitchFamily="50" charset="-128"/>
                        <a:ea typeface="Meiryo UI" panose="020B0604030504040204" pitchFamily="50" charset="-128"/>
                      </a:endParaRPr>
                    </a:p>
                  </a:txBody>
                  <a:tcPr anchor="ctr">
                    <a:solidFill>
                      <a:schemeClr val="bg1">
                        <a:lumMod val="95000"/>
                      </a:schemeClr>
                    </a:solidFill>
                  </a:tcPr>
                </a:tc>
                <a:tc gridSpan="6">
                  <a:txBody>
                    <a:bodyPr/>
                    <a:lstStyle/>
                    <a:p>
                      <a:pPr algn="ctr"/>
                      <a:r>
                        <a:rPr kumimoji="1" lang="ja-JP" altLang="en-US" sz="1400">
                          <a:latin typeface="Meiryo UI" panose="020B0604030504040204" pitchFamily="50" charset="-128"/>
                          <a:ea typeface="Meiryo UI" panose="020B0604030504040204" pitchFamily="50" charset="-128"/>
                        </a:rPr>
                        <a:t>ホワイト</a:t>
                      </a:r>
                      <a:endParaRPr kumimoji="1" lang="en-US" altLang="ja-JP" sz="1400">
                        <a:latin typeface="Meiryo UI" panose="020B0604030504040204" pitchFamily="50" charset="-128"/>
                        <a:ea typeface="Meiryo UI" panose="020B0604030504040204" pitchFamily="50" charset="-128"/>
                      </a:endParaRPr>
                    </a:p>
                  </a:txBody>
                  <a:tcPr anchor="ctr">
                    <a:solidFill>
                      <a:schemeClr val="bg1">
                        <a:lumMod val="95000"/>
                      </a:schemeClr>
                    </a:solidFill>
                  </a:tcPr>
                </a:tc>
                <a:tc hMerge="1">
                  <a:txBody>
                    <a:bodyPr/>
                    <a:lstStyle/>
                    <a:p>
                      <a:pPr algn="ctr"/>
                      <a:endParaRPr kumimoji="1" lang="en-US" altLang="ja-JP" sz="1400">
                        <a:latin typeface="Meiryo UI" panose="020B0604030504040204" pitchFamily="50" charset="-128"/>
                        <a:ea typeface="Meiryo UI" panose="020B0604030504040204" pitchFamily="50" charset="-128"/>
                      </a:endParaRPr>
                    </a:p>
                  </a:txBody>
                  <a:tcPr anchor="ctr">
                    <a:solidFill>
                      <a:schemeClr val="bg1">
                        <a:lumMod val="95000"/>
                      </a:schemeClr>
                    </a:solidFill>
                  </a:tcPr>
                </a:tc>
                <a:tc hMerge="1">
                  <a:txBody>
                    <a:bodyPr/>
                    <a:lstStyle/>
                    <a:p>
                      <a:pPr algn="ctr"/>
                      <a:endParaRPr kumimoji="1" lang="en-US" altLang="ja-JP" sz="1400">
                        <a:latin typeface="Meiryo UI" panose="020B0604030504040204" pitchFamily="50" charset="-128"/>
                        <a:ea typeface="Meiryo UI" panose="020B0604030504040204" pitchFamily="50" charset="-128"/>
                      </a:endParaRPr>
                    </a:p>
                  </a:txBody>
                  <a:tcPr anchor="ctr">
                    <a:solidFill>
                      <a:schemeClr val="bg1">
                        <a:lumMod val="95000"/>
                      </a:schemeClr>
                    </a:solidFill>
                  </a:tcPr>
                </a:tc>
                <a:tc hMerge="1">
                  <a:txBody>
                    <a:bodyPr/>
                    <a:lstStyle/>
                    <a:p>
                      <a:pPr algn="ctr"/>
                      <a:endParaRPr kumimoji="1" lang="ja-JP" altLang="en-US" sz="1400">
                        <a:latin typeface="Meiryo UI" panose="020B0604030504040204" pitchFamily="50" charset="-128"/>
                        <a:ea typeface="Meiryo UI" panose="020B0604030504040204" pitchFamily="50" charset="-128"/>
                      </a:endParaRPr>
                    </a:p>
                  </a:txBody>
                  <a:tcPr anchor="ctr">
                    <a:solidFill>
                      <a:schemeClr val="bg1">
                        <a:lumMod val="95000"/>
                      </a:schemeClr>
                    </a:solidFill>
                  </a:tcPr>
                </a:tc>
                <a:tc hMerge="1">
                  <a:txBody>
                    <a:bodyPr/>
                    <a:lstStyle/>
                    <a:p>
                      <a:pPr algn="ctr"/>
                      <a:endParaRPr kumimoji="1" lang="ja-JP" altLang="en-US" sz="1400">
                        <a:latin typeface="Meiryo UI" panose="020B0604030504040204" pitchFamily="50" charset="-128"/>
                        <a:ea typeface="Meiryo UI" panose="020B0604030504040204" pitchFamily="50" charset="-128"/>
                      </a:endParaRPr>
                    </a:p>
                  </a:txBody>
                  <a:tcPr anchor="ctr">
                    <a:solidFill>
                      <a:schemeClr val="bg1">
                        <a:lumMod val="95000"/>
                      </a:schemeClr>
                    </a:solidFill>
                  </a:tcPr>
                </a:tc>
                <a:tc hMerge="1">
                  <a:txBody>
                    <a:bodyPr/>
                    <a:lstStyle/>
                    <a:p>
                      <a:pPr algn="ctr"/>
                      <a:endParaRPr kumimoji="1" lang="ja-JP" altLang="en-US" sz="1400">
                        <a:latin typeface="Meiryo UI" panose="020B0604030504040204" pitchFamily="50" charset="-128"/>
                        <a:ea typeface="Meiryo UI" panose="020B0604030504040204" pitchFamily="50" charset="-128"/>
                      </a:endParaRPr>
                    </a:p>
                  </a:txBody>
                  <a:tcPr anchor="ctr">
                    <a:solidFill>
                      <a:schemeClr val="bg1">
                        <a:lumMod val="95000"/>
                      </a:schemeClr>
                    </a:solidFill>
                  </a:tcPr>
                </a:tc>
                <a:extLst>
                  <a:ext uri="{0D108BD9-81ED-4DB2-BD59-A6C34878D82A}">
                    <a16:rowId xmlns:a16="http://schemas.microsoft.com/office/drawing/2014/main" val="1409773781"/>
                  </a:ext>
                </a:extLst>
              </a:tr>
            </a:tbl>
          </a:graphicData>
        </a:graphic>
      </p:graphicFrame>
      <p:sp>
        <p:nvSpPr>
          <p:cNvPr id="6" name="テキスト ボックス 5">
            <a:extLst>
              <a:ext uri="{FF2B5EF4-FFF2-40B4-BE49-F238E27FC236}">
                <a16:creationId xmlns:a16="http://schemas.microsoft.com/office/drawing/2014/main" id="{44FF5911-ACB7-4C7F-903B-F18E50D53D48}"/>
              </a:ext>
            </a:extLst>
          </p:cNvPr>
          <p:cNvSpPr txBox="1"/>
          <p:nvPr/>
        </p:nvSpPr>
        <p:spPr>
          <a:xfrm>
            <a:off x="322141" y="671793"/>
            <a:ext cx="10368271" cy="373115"/>
          </a:xfrm>
          <a:prstGeom prst="rect">
            <a:avLst/>
          </a:prstGeom>
          <a:noFill/>
        </p:spPr>
        <p:txBody>
          <a:bodyPr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1600" b="0"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センターブロック：ホワイト</a:t>
            </a:r>
          </a:p>
        </p:txBody>
      </p:sp>
      <p:sp>
        <p:nvSpPr>
          <p:cNvPr id="7" name="テキスト ボックス 6">
            <a:extLst>
              <a:ext uri="{FF2B5EF4-FFF2-40B4-BE49-F238E27FC236}">
                <a16:creationId xmlns:a16="http://schemas.microsoft.com/office/drawing/2014/main" id="{B95B37D9-53E3-421A-BC17-F80E248B70E8}"/>
              </a:ext>
            </a:extLst>
          </p:cNvPr>
          <p:cNvSpPr txBox="1"/>
          <p:nvPr/>
        </p:nvSpPr>
        <p:spPr>
          <a:xfrm>
            <a:off x="322141" y="3772339"/>
            <a:ext cx="10368271" cy="373115"/>
          </a:xfrm>
          <a:prstGeom prst="rect">
            <a:avLst/>
          </a:prstGeom>
          <a:noFill/>
        </p:spPr>
        <p:txBody>
          <a:bodyPr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1600" b="0"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センターブロック：ブラック</a:t>
            </a:r>
          </a:p>
        </p:txBody>
      </p:sp>
      <p:graphicFrame>
        <p:nvGraphicFramePr>
          <p:cNvPr id="9" name="表 8">
            <a:extLst>
              <a:ext uri="{FF2B5EF4-FFF2-40B4-BE49-F238E27FC236}">
                <a16:creationId xmlns:a16="http://schemas.microsoft.com/office/drawing/2014/main" id="{9368ACD0-F28C-4C3F-986B-E4CE346665C8}"/>
              </a:ext>
            </a:extLst>
          </p:cNvPr>
          <p:cNvGraphicFramePr>
            <a:graphicFrameLocks noGrp="1"/>
          </p:cNvGraphicFramePr>
          <p:nvPr>
            <p:extLst>
              <p:ext uri="{D42A27DB-BD31-4B8C-83A1-F6EECF244321}">
                <p14:modId xmlns:p14="http://schemas.microsoft.com/office/powerpoint/2010/main" val="1427074597"/>
              </p:ext>
            </p:extLst>
          </p:nvPr>
        </p:nvGraphicFramePr>
        <p:xfrm>
          <a:off x="1223889" y="4183159"/>
          <a:ext cx="10493004" cy="2511436"/>
        </p:xfrm>
        <a:graphic>
          <a:graphicData uri="http://schemas.openxmlformats.org/drawingml/2006/table">
            <a:tbl>
              <a:tblPr firstRow="1" bandRow="1">
                <a:tableStyleId>{5940675A-B579-460E-94D1-54222C63F5DA}</a:tableStyleId>
              </a:tblPr>
              <a:tblGrid>
                <a:gridCol w="874417">
                  <a:extLst>
                    <a:ext uri="{9D8B030D-6E8A-4147-A177-3AD203B41FA5}">
                      <a16:colId xmlns:a16="http://schemas.microsoft.com/office/drawing/2014/main" val="168051432"/>
                    </a:ext>
                  </a:extLst>
                </a:gridCol>
                <a:gridCol w="874417">
                  <a:extLst>
                    <a:ext uri="{9D8B030D-6E8A-4147-A177-3AD203B41FA5}">
                      <a16:colId xmlns:a16="http://schemas.microsoft.com/office/drawing/2014/main" val="483439468"/>
                    </a:ext>
                  </a:extLst>
                </a:gridCol>
                <a:gridCol w="874417">
                  <a:extLst>
                    <a:ext uri="{9D8B030D-6E8A-4147-A177-3AD203B41FA5}">
                      <a16:colId xmlns:a16="http://schemas.microsoft.com/office/drawing/2014/main" val="1500824747"/>
                    </a:ext>
                  </a:extLst>
                </a:gridCol>
                <a:gridCol w="874417">
                  <a:extLst>
                    <a:ext uri="{9D8B030D-6E8A-4147-A177-3AD203B41FA5}">
                      <a16:colId xmlns:a16="http://schemas.microsoft.com/office/drawing/2014/main" val="2737055117"/>
                    </a:ext>
                  </a:extLst>
                </a:gridCol>
                <a:gridCol w="874417">
                  <a:extLst>
                    <a:ext uri="{9D8B030D-6E8A-4147-A177-3AD203B41FA5}">
                      <a16:colId xmlns:a16="http://schemas.microsoft.com/office/drawing/2014/main" val="1379864857"/>
                    </a:ext>
                  </a:extLst>
                </a:gridCol>
                <a:gridCol w="874417">
                  <a:extLst>
                    <a:ext uri="{9D8B030D-6E8A-4147-A177-3AD203B41FA5}">
                      <a16:colId xmlns:a16="http://schemas.microsoft.com/office/drawing/2014/main" val="3527928548"/>
                    </a:ext>
                  </a:extLst>
                </a:gridCol>
                <a:gridCol w="874417">
                  <a:extLst>
                    <a:ext uri="{9D8B030D-6E8A-4147-A177-3AD203B41FA5}">
                      <a16:colId xmlns:a16="http://schemas.microsoft.com/office/drawing/2014/main" val="1660424352"/>
                    </a:ext>
                  </a:extLst>
                </a:gridCol>
                <a:gridCol w="874417">
                  <a:extLst>
                    <a:ext uri="{9D8B030D-6E8A-4147-A177-3AD203B41FA5}">
                      <a16:colId xmlns:a16="http://schemas.microsoft.com/office/drawing/2014/main" val="3471737862"/>
                    </a:ext>
                  </a:extLst>
                </a:gridCol>
                <a:gridCol w="874417">
                  <a:extLst>
                    <a:ext uri="{9D8B030D-6E8A-4147-A177-3AD203B41FA5}">
                      <a16:colId xmlns:a16="http://schemas.microsoft.com/office/drawing/2014/main" val="4074881782"/>
                    </a:ext>
                  </a:extLst>
                </a:gridCol>
                <a:gridCol w="874417">
                  <a:extLst>
                    <a:ext uri="{9D8B030D-6E8A-4147-A177-3AD203B41FA5}">
                      <a16:colId xmlns:a16="http://schemas.microsoft.com/office/drawing/2014/main" val="3016307965"/>
                    </a:ext>
                  </a:extLst>
                </a:gridCol>
                <a:gridCol w="874417">
                  <a:extLst>
                    <a:ext uri="{9D8B030D-6E8A-4147-A177-3AD203B41FA5}">
                      <a16:colId xmlns:a16="http://schemas.microsoft.com/office/drawing/2014/main" val="890914199"/>
                    </a:ext>
                  </a:extLst>
                </a:gridCol>
                <a:gridCol w="874417">
                  <a:extLst>
                    <a:ext uri="{9D8B030D-6E8A-4147-A177-3AD203B41FA5}">
                      <a16:colId xmlns:a16="http://schemas.microsoft.com/office/drawing/2014/main" val="242997011"/>
                    </a:ext>
                  </a:extLst>
                </a:gridCol>
              </a:tblGrid>
              <a:tr h="1811304">
                <a:tc>
                  <a:txBody>
                    <a:bodyPr/>
                    <a:lstStyle/>
                    <a:p>
                      <a:endParaRPr kumimoji="1" lang="ja-JP" altLang="en-US" dirty="0"/>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dirty="0"/>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extLst>
                  <a:ext uri="{0D108BD9-81ED-4DB2-BD59-A6C34878D82A}">
                    <a16:rowId xmlns:a16="http://schemas.microsoft.com/office/drawing/2014/main" val="1785705959"/>
                  </a:ext>
                </a:extLst>
              </a:tr>
              <a:tr h="350066">
                <a:tc gridSpan="4">
                  <a:txBody>
                    <a:bodyPr/>
                    <a:lstStyle/>
                    <a:p>
                      <a:pPr algn="ctr"/>
                      <a:r>
                        <a:rPr kumimoji="1" lang="ja-JP" altLang="en-US" sz="1400">
                          <a:latin typeface="Meiryo UI" panose="020B0604030504040204" pitchFamily="50" charset="-128"/>
                          <a:ea typeface="Meiryo UI" panose="020B0604030504040204" pitchFamily="50" charset="-128"/>
                        </a:rPr>
                        <a:t>ブラック</a:t>
                      </a:r>
                      <a:endParaRPr kumimoji="1" lang="en-US" altLang="ja-JP" sz="1400">
                        <a:latin typeface="Meiryo UI" panose="020B0604030504040204" pitchFamily="50" charset="-128"/>
                        <a:ea typeface="Meiryo UI" panose="020B0604030504040204" pitchFamily="50" charset="-128"/>
                      </a:endParaRPr>
                    </a:p>
                  </a:txBody>
                  <a:tcPr anchor="ctr">
                    <a:solidFill>
                      <a:schemeClr val="bg1">
                        <a:lumMod val="95000"/>
                      </a:schemeClr>
                    </a:solidFill>
                  </a:tcPr>
                </a:tc>
                <a:tc hMerge="1">
                  <a:txBody>
                    <a:bodyPr/>
                    <a:lstStyle/>
                    <a:p>
                      <a:pPr algn="ctr"/>
                      <a:endParaRPr kumimoji="1" lang="en-US" altLang="ja-JP" sz="1400">
                        <a:latin typeface="Meiryo UI" panose="020B0604030504040204" pitchFamily="50" charset="-128"/>
                        <a:ea typeface="Meiryo UI" panose="020B0604030504040204" pitchFamily="50" charset="-128"/>
                      </a:endParaRPr>
                    </a:p>
                  </a:txBody>
                  <a:tcPr anchor="ctr">
                    <a:solidFill>
                      <a:schemeClr val="bg1">
                        <a:lumMod val="95000"/>
                      </a:schemeClr>
                    </a:solidFill>
                  </a:tcPr>
                </a:tc>
                <a:tc hMerge="1">
                  <a:txBody>
                    <a:bodyPr/>
                    <a:lstStyle/>
                    <a:p>
                      <a:pPr algn="ctr"/>
                      <a:endParaRPr kumimoji="1" lang="ja-JP" altLang="en-US" sz="1400">
                        <a:latin typeface="Meiryo UI" panose="020B0604030504040204" pitchFamily="50" charset="-128"/>
                        <a:ea typeface="Meiryo UI" panose="020B0604030504040204" pitchFamily="50" charset="-128"/>
                      </a:endParaRPr>
                    </a:p>
                  </a:txBody>
                  <a:tcPr anchor="ctr">
                    <a:solidFill>
                      <a:schemeClr val="bg1">
                        <a:lumMod val="95000"/>
                      </a:schemeClr>
                    </a:solidFill>
                  </a:tcPr>
                </a:tc>
                <a:tc hMerge="1">
                  <a:txBody>
                    <a:bodyPr/>
                    <a:lstStyle/>
                    <a:p>
                      <a:pPr algn="ctr"/>
                      <a:endParaRPr kumimoji="1" lang="ja-JP" altLang="en-US" sz="1400">
                        <a:latin typeface="Meiryo UI" panose="020B0604030504040204" pitchFamily="50" charset="-128"/>
                        <a:ea typeface="Meiryo UI" panose="020B0604030504040204" pitchFamily="50" charset="-128"/>
                      </a:endParaRPr>
                    </a:p>
                  </a:txBody>
                  <a:tcPr anchor="ctr">
                    <a:solidFill>
                      <a:schemeClr val="bg1">
                        <a:lumMod val="95000"/>
                      </a:schemeClr>
                    </a:solidFill>
                  </a:tcPr>
                </a:tc>
                <a:tc>
                  <a:txBody>
                    <a:bodyPr/>
                    <a:lstStyle/>
                    <a:p>
                      <a:pPr algn="ctr"/>
                      <a:r>
                        <a:rPr kumimoji="1" lang="ja-JP" altLang="en-US" sz="1400">
                          <a:latin typeface="Meiryo UI" panose="020B0604030504040204" pitchFamily="50" charset="-128"/>
                          <a:ea typeface="Meiryo UI" panose="020B0604030504040204" pitchFamily="50" charset="-128"/>
                        </a:rPr>
                        <a:t>モカ</a:t>
                      </a:r>
                    </a:p>
                  </a:txBody>
                  <a:tcPr anchor="ctr">
                    <a:solidFill>
                      <a:schemeClr val="bg1">
                        <a:lumMod val="95000"/>
                      </a:schemeClr>
                    </a:solidFill>
                  </a:tcPr>
                </a:tc>
                <a:tc>
                  <a:txBody>
                    <a:bodyPr/>
                    <a:lstStyle/>
                    <a:p>
                      <a:pPr algn="ctr"/>
                      <a:r>
                        <a:rPr kumimoji="1" lang="ja-JP" altLang="en-US" sz="1400">
                          <a:latin typeface="Meiryo UI" panose="020B0604030504040204" pitchFamily="50" charset="-128"/>
                          <a:ea typeface="Meiryo UI" panose="020B0604030504040204" pitchFamily="50" charset="-128"/>
                        </a:rPr>
                        <a:t>オーク</a:t>
                      </a:r>
                    </a:p>
                  </a:txBody>
                  <a:tcPr anchor="ctr">
                    <a:solidFill>
                      <a:schemeClr val="bg1">
                        <a:lumMod val="95000"/>
                      </a:schemeClr>
                    </a:solidFill>
                  </a:tcPr>
                </a:tc>
                <a:tc>
                  <a:txBody>
                    <a:bodyPr/>
                    <a:lstStyle/>
                    <a:p>
                      <a:pPr algn="ctr"/>
                      <a:r>
                        <a:rPr kumimoji="1" lang="ja-JP" altLang="en-US" sz="1400">
                          <a:latin typeface="Meiryo UI" panose="020B0604030504040204" pitchFamily="50" charset="-128"/>
                          <a:ea typeface="Meiryo UI" panose="020B0604030504040204" pitchFamily="50" charset="-128"/>
                        </a:rPr>
                        <a:t>チェリー</a:t>
                      </a:r>
                    </a:p>
                  </a:txBody>
                  <a:tcPr anchor="ctr">
                    <a:solidFill>
                      <a:schemeClr val="bg1">
                        <a:lumMod val="95000"/>
                      </a:schemeClr>
                    </a:solidFill>
                  </a:tcPr>
                </a:tc>
                <a:tc>
                  <a:txBody>
                    <a:bodyPr/>
                    <a:lstStyle/>
                    <a:p>
                      <a:pPr algn="ctr"/>
                      <a:r>
                        <a:rPr kumimoji="1" lang="ja-JP" altLang="en-US" sz="1400">
                          <a:latin typeface="Meiryo UI" panose="020B0604030504040204" pitchFamily="50" charset="-128"/>
                          <a:ea typeface="Meiryo UI" panose="020B0604030504040204" pitchFamily="50" charset="-128"/>
                        </a:rPr>
                        <a:t>ﾗｽﾃｨｯｸ</a:t>
                      </a:r>
                    </a:p>
                  </a:txBody>
                  <a:tcPr anchor="ctr">
                    <a:solidFill>
                      <a:schemeClr val="bg1">
                        <a:lumMod val="95000"/>
                      </a:schemeClr>
                    </a:solidFill>
                  </a:tcPr>
                </a:tc>
                <a:tc gridSpan="4">
                  <a:txBody>
                    <a:bodyPr/>
                    <a:lstStyle/>
                    <a:p>
                      <a:pPr algn="ctr"/>
                      <a:r>
                        <a:rPr kumimoji="1" lang="ja-JP" altLang="en-US" sz="1400">
                          <a:latin typeface="Meiryo UI" panose="020B0604030504040204" pitchFamily="50" charset="-128"/>
                          <a:ea typeface="Meiryo UI" panose="020B0604030504040204" pitchFamily="50" charset="-128"/>
                        </a:rPr>
                        <a:t>ブラック</a:t>
                      </a:r>
                    </a:p>
                  </a:txBody>
                  <a:tcPr anchor="ctr">
                    <a:solidFill>
                      <a:schemeClr val="bg1">
                        <a:lumMod val="95000"/>
                      </a:schemeClr>
                    </a:solidFill>
                  </a:tcPr>
                </a:tc>
                <a:tc hMerge="1">
                  <a:txBody>
                    <a:bodyPr/>
                    <a:lstStyle/>
                    <a:p>
                      <a:pPr algn="ctr"/>
                      <a:endParaRPr kumimoji="1" lang="ja-JP" altLang="en-US" sz="1400">
                        <a:latin typeface="Meiryo UI" panose="020B0604030504040204" pitchFamily="50" charset="-128"/>
                        <a:ea typeface="Meiryo UI" panose="020B0604030504040204" pitchFamily="50" charset="-128"/>
                      </a:endParaRPr>
                    </a:p>
                  </a:txBody>
                  <a:tcPr anchor="ctr">
                    <a:solidFill>
                      <a:schemeClr val="bg1">
                        <a:lumMod val="95000"/>
                      </a:schemeClr>
                    </a:solidFill>
                  </a:tcPr>
                </a:tc>
                <a:tc hMerge="1">
                  <a:txBody>
                    <a:bodyPr/>
                    <a:lstStyle/>
                    <a:p>
                      <a:pPr algn="ctr"/>
                      <a:endParaRPr kumimoji="1" lang="ja-JP" altLang="en-US" sz="1400">
                        <a:latin typeface="Meiryo UI" panose="020B0604030504040204" pitchFamily="50" charset="-128"/>
                        <a:ea typeface="Meiryo UI" panose="020B0604030504040204" pitchFamily="50" charset="-128"/>
                      </a:endParaRPr>
                    </a:p>
                  </a:txBody>
                  <a:tcPr anchor="ctr">
                    <a:solidFill>
                      <a:schemeClr val="bg1">
                        <a:lumMod val="95000"/>
                      </a:schemeClr>
                    </a:solidFill>
                  </a:tcPr>
                </a:tc>
                <a:tc hMerge="1">
                  <a:txBody>
                    <a:bodyPr/>
                    <a:lstStyle/>
                    <a:p>
                      <a:pPr algn="ctr"/>
                      <a:endParaRPr kumimoji="1" lang="ja-JP" altLang="en-US" sz="1400">
                        <a:latin typeface="Meiryo UI" panose="020B0604030504040204" pitchFamily="50" charset="-128"/>
                        <a:ea typeface="Meiryo UI" panose="020B0604030504040204" pitchFamily="50" charset="-128"/>
                      </a:endParaRPr>
                    </a:p>
                  </a:txBody>
                  <a:tcPr anchor="ctr">
                    <a:solidFill>
                      <a:schemeClr val="bg1">
                        <a:lumMod val="95000"/>
                      </a:schemeClr>
                    </a:solidFill>
                  </a:tcPr>
                </a:tc>
                <a:extLst>
                  <a:ext uri="{0D108BD9-81ED-4DB2-BD59-A6C34878D82A}">
                    <a16:rowId xmlns:a16="http://schemas.microsoft.com/office/drawing/2014/main" val="711412569"/>
                  </a:ext>
                </a:extLst>
              </a:tr>
              <a:tr h="350066">
                <a:tc gridSpan="2">
                  <a:txBody>
                    <a:bodyPr/>
                    <a:lstStyle/>
                    <a:p>
                      <a:pPr algn="ctr"/>
                      <a:r>
                        <a:rPr kumimoji="1" lang="ja-JP" altLang="en-US" sz="1400">
                          <a:latin typeface="Meiryo UI" panose="020B0604030504040204" pitchFamily="50" charset="-128"/>
                          <a:ea typeface="Meiryo UI" panose="020B0604030504040204" pitchFamily="50" charset="-128"/>
                        </a:rPr>
                        <a:t>ホワイト</a:t>
                      </a:r>
                      <a:endParaRPr kumimoji="1" lang="en-US" altLang="ja-JP" sz="1400">
                        <a:latin typeface="Meiryo UI" panose="020B0604030504040204" pitchFamily="50" charset="-128"/>
                        <a:ea typeface="Meiryo UI" panose="020B0604030504040204" pitchFamily="50" charset="-128"/>
                      </a:endParaRPr>
                    </a:p>
                  </a:txBody>
                  <a:tcPr anchor="ctr">
                    <a:solidFill>
                      <a:schemeClr val="bg1">
                        <a:lumMod val="95000"/>
                      </a:schemeClr>
                    </a:solidFill>
                  </a:tcPr>
                </a:tc>
                <a:tc hMerge="1">
                  <a:txBody>
                    <a:bodyPr/>
                    <a:lstStyle/>
                    <a:p>
                      <a:pPr algn="ctr"/>
                      <a:endParaRPr kumimoji="1" lang="en-US" altLang="ja-JP" sz="1400">
                        <a:latin typeface="Meiryo UI" panose="020B0604030504040204" pitchFamily="50" charset="-128"/>
                        <a:ea typeface="Meiryo UI" panose="020B0604030504040204" pitchFamily="50" charset="-128"/>
                      </a:endParaRPr>
                    </a:p>
                  </a:txBody>
                  <a:tcPr anchor="ctr">
                    <a:solidFill>
                      <a:schemeClr val="bg1">
                        <a:lumMod val="95000"/>
                      </a:schemeClr>
                    </a:solidFill>
                  </a:tcPr>
                </a:tc>
                <a:tc>
                  <a:txBody>
                    <a:bodyPr/>
                    <a:lstStyle/>
                    <a:p>
                      <a:pPr algn="ctr"/>
                      <a:r>
                        <a:rPr kumimoji="1" lang="en-US" altLang="ja-JP" sz="1400" dirty="0">
                          <a:latin typeface="Meiryo UI"/>
                          <a:ea typeface="Meiryo UI"/>
                        </a:rPr>
                        <a:t>SC</a:t>
                      </a:r>
                      <a:endParaRPr kumimoji="1" lang="ja-JP" altLang="en-US" sz="1400" dirty="0">
                        <a:latin typeface="Meiryo UI"/>
                        <a:ea typeface="Meiryo UI"/>
                      </a:endParaRPr>
                    </a:p>
                  </a:txBody>
                  <a:tcPr anchor="ctr">
                    <a:solidFill>
                      <a:schemeClr val="bg1">
                        <a:lumMod val="95000"/>
                      </a:schemeClr>
                    </a:solidFill>
                  </a:tcPr>
                </a:tc>
                <a:tc>
                  <a:txBody>
                    <a:bodyPr/>
                    <a:lstStyle/>
                    <a:p>
                      <a:pPr algn="ctr"/>
                      <a:r>
                        <a:rPr kumimoji="1" lang="en-US" altLang="ja-JP" sz="1400" dirty="0">
                          <a:latin typeface="Meiryo UI"/>
                          <a:ea typeface="Meiryo UI"/>
                        </a:rPr>
                        <a:t>D</a:t>
                      </a:r>
                      <a:r>
                        <a:rPr kumimoji="1" lang="ja-JP" altLang="en-US" sz="1400">
                          <a:latin typeface="Meiryo UI"/>
                          <a:ea typeface="Meiryo UI"/>
                        </a:rPr>
                        <a:t>グレー</a:t>
                      </a:r>
                    </a:p>
                  </a:txBody>
                  <a:tcPr anchor="ctr">
                    <a:solidFill>
                      <a:schemeClr val="bg1">
                        <a:lumMod val="95000"/>
                      </a:schemeClr>
                    </a:solidFill>
                  </a:tcPr>
                </a:tc>
                <a:tc gridSpan="4">
                  <a:txBody>
                    <a:bodyPr/>
                    <a:lstStyle/>
                    <a:p>
                      <a:pPr algn="ctr"/>
                      <a:r>
                        <a:rPr kumimoji="1" lang="ja-JP" altLang="en-US" sz="1400">
                          <a:latin typeface="Meiryo UI" panose="020B0604030504040204" pitchFamily="50" charset="-128"/>
                          <a:ea typeface="Meiryo UI" panose="020B0604030504040204" pitchFamily="50" charset="-128"/>
                        </a:rPr>
                        <a:t>ブラック</a:t>
                      </a:r>
                    </a:p>
                  </a:txBody>
                  <a:tcPr anchor="ctr">
                    <a:solidFill>
                      <a:schemeClr val="bg1">
                        <a:lumMod val="95000"/>
                      </a:schemeClr>
                    </a:solidFill>
                  </a:tcPr>
                </a:tc>
                <a:tc hMerge="1">
                  <a:txBody>
                    <a:bodyPr/>
                    <a:lstStyle/>
                    <a:p>
                      <a:pPr algn="ctr"/>
                      <a:endParaRPr kumimoji="1" lang="ja-JP" altLang="en-US" sz="1400">
                        <a:latin typeface="Meiryo UI" panose="020B0604030504040204" pitchFamily="50" charset="-128"/>
                        <a:ea typeface="Meiryo UI" panose="020B0604030504040204" pitchFamily="50" charset="-128"/>
                      </a:endParaRPr>
                    </a:p>
                  </a:txBody>
                  <a:tcPr anchor="ctr">
                    <a:solidFill>
                      <a:schemeClr val="bg1">
                        <a:lumMod val="95000"/>
                      </a:schemeClr>
                    </a:solidFill>
                  </a:tcPr>
                </a:tc>
                <a:tc hMerge="1">
                  <a:txBody>
                    <a:bodyPr/>
                    <a:lstStyle/>
                    <a:p>
                      <a:pPr algn="ctr"/>
                      <a:endParaRPr kumimoji="1" lang="ja-JP" altLang="en-US" sz="1400">
                        <a:latin typeface="Meiryo UI" panose="020B0604030504040204" pitchFamily="50" charset="-128"/>
                        <a:ea typeface="Meiryo UI" panose="020B0604030504040204" pitchFamily="50" charset="-128"/>
                      </a:endParaRPr>
                    </a:p>
                  </a:txBody>
                  <a:tcPr anchor="ctr">
                    <a:solidFill>
                      <a:schemeClr val="bg1">
                        <a:lumMod val="95000"/>
                      </a:schemeClr>
                    </a:solidFill>
                  </a:tcPr>
                </a:tc>
                <a:tc hMerge="1">
                  <a:txBody>
                    <a:bodyPr/>
                    <a:lstStyle/>
                    <a:p>
                      <a:pPr algn="ctr"/>
                      <a:endParaRPr kumimoji="1" lang="ja-JP" altLang="en-US" sz="1400">
                        <a:latin typeface="Meiryo UI" panose="020B0604030504040204" pitchFamily="50" charset="-128"/>
                        <a:ea typeface="Meiryo UI" panose="020B0604030504040204" pitchFamily="50" charset="-128"/>
                      </a:endParaRPr>
                    </a:p>
                  </a:txBody>
                  <a:tcPr anchor="ctr">
                    <a:solidFill>
                      <a:schemeClr val="bg1">
                        <a:lumMod val="95000"/>
                      </a:schemeClr>
                    </a:solidFill>
                  </a:tcPr>
                </a:tc>
                <a:tc gridSpan="2">
                  <a:txBody>
                    <a:bodyPr/>
                    <a:lstStyle/>
                    <a:p>
                      <a:pPr algn="ctr"/>
                      <a:r>
                        <a:rPr kumimoji="1" lang="ja-JP" altLang="en-US" sz="1400">
                          <a:latin typeface="Meiryo UI" panose="020B0604030504040204" pitchFamily="50" charset="-128"/>
                          <a:ea typeface="Meiryo UI" panose="020B0604030504040204" pitchFamily="50" charset="-128"/>
                        </a:rPr>
                        <a:t>ホワイト</a:t>
                      </a:r>
                    </a:p>
                  </a:txBody>
                  <a:tcPr anchor="ctr">
                    <a:solidFill>
                      <a:schemeClr val="bg1">
                        <a:lumMod val="95000"/>
                      </a:schemeClr>
                    </a:solidFill>
                  </a:tcPr>
                </a:tc>
                <a:tc hMerge="1">
                  <a:txBody>
                    <a:bodyPr/>
                    <a:lstStyle/>
                    <a:p>
                      <a:pPr algn="ctr"/>
                      <a:endParaRPr kumimoji="1" lang="ja-JP" altLang="en-US" sz="1400">
                        <a:latin typeface="Meiryo UI" panose="020B0604030504040204" pitchFamily="50" charset="-128"/>
                        <a:ea typeface="Meiryo UI" panose="020B0604030504040204" pitchFamily="50" charset="-128"/>
                      </a:endParaRPr>
                    </a:p>
                  </a:txBody>
                  <a:tcPr anchor="ctr">
                    <a:solidFill>
                      <a:schemeClr val="bg1">
                        <a:lumMod val="95000"/>
                      </a:schemeClr>
                    </a:solidFill>
                  </a:tcPr>
                </a:tc>
                <a:tc>
                  <a:txBody>
                    <a:bodyPr/>
                    <a:lstStyle/>
                    <a:p>
                      <a:pPr algn="ctr"/>
                      <a:r>
                        <a:rPr kumimoji="1" lang="en-US" altLang="ja-JP" sz="1400" dirty="0">
                          <a:latin typeface="Meiryo UI"/>
                          <a:ea typeface="Meiryo UI"/>
                        </a:rPr>
                        <a:t>SC</a:t>
                      </a:r>
                      <a:endParaRPr kumimoji="1" lang="ja-JP" altLang="en-US" sz="1400" dirty="0">
                        <a:latin typeface="Meiryo UI"/>
                        <a:ea typeface="Meiryo UI"/>
                      </a:endParaRPr>
                    </a:p>
                  </a:txBody>
                  <a:tcPr anchor="ctr">
                    <a:solidFill>
                      <a:schemeClr val="bg1">
                        <a:lumMod val="95000"/>
                      </a:schemeClr>
                    </a:solidFill>
                  </a:tcPr>
                </a:tc>
                <a:tc>
                  <a:txBody>
                    <a:bodyPr/>
                    <a:lstStyle/>
                    <a:p>
                      <a:pPr algn="ctr"/>
                      <a:r>
                        <a:rPr kumimoji="1" lang="en-US" altLang="ja-JP" sz="1400" dirty="0">
                          <a:latin typeface="Meiryo UI"/>
                          <a:ea typeface="Meiryo UI"/>
                        </a:rPr>
                        <a:t>D</a:t>
                      </a:r>
                      <a:r>
                        <a:rPr kumimoji="1" lang="ja-JP" altLang="en-US" sz="1400" dirty="0">
                          <a:latin typeface="Meiryo UI"/>
                          <a:ea typeface="Meiryo UI"/>
                        </a:rPr>
                        <a:t>グレー</a:t>
                      </a:r>
                    </a:p>
                  </a:txBody>
                  <a:tcPr anchor="ctr">
                    <a:solidFill>
                      <a:schemeClr val="bg1">
                        <a:lumMod val="95000"/>
                      </a:schemeClr>
                    </a:solidFill>
                  </a:tcPr>
                </a:tc>
                <a:extLst>
                  <a:ext uri="{0D108BD9-81ED-4DB2-BD59-A6C34878D82A}">
                    <a16:rowId xmlns:a16="http://schemas.microsoft.com/office/drawing/2014/main" val="1409773781"/>
                  </a:ext>
                </a:extLst>
              </a:tr>
            </a:tbl>
          </a:graphicData>
        </a:graphic>
      </p:graphicFrame>
      <p:pic>
        <p:nvPicPr>
          <p:cNvPr id="10" name="図 9">
            <a:extLst>
              <a:ext uri="{FF2B5EF4-FFF2-40B4-BE49-F238E27FC236}">
                <a16:creationId xmlns:a16="http://schemas.microsoft.com/office/drawing/2014/main" id="{769DA26C-FD8F-4D2E-8023-DC7D8F28BB67}"/>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648825" y="1340158"/>
            <a:ext cx="457527" cy="1417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図 10">
            <a:extLst>
              <a:ext uri="{FF2B5EF4-FFF2-40B4-BE49-F238E27FC236}">
                <a16:creationId xmlns:a16="http://schemas.microsoft.com/office/drawing/2014/main" id="{636169E1-A277-4CA1-A7F6-85EDA77E5D35}"/>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13451" y="1349683"/>
            <a:ext cx="446275" cy="1417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図 11">
            <a:extLst>
              <a:ext uri="{FF2B5EF4-FFF2-40B4-BE49-F238E27FC236}">
                <a16:creationId xmlns:a16="http://schemas.microsoft.com/office/drawing/2014/main" id="{60C5A55C-F239-44CB-A4D6-BF2A3517E04B}"/>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2263865" y="1340158"/>
            <a:ext cx="450026" cy="1417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図 12">
            <a:extLst>
              <a:ext uri="{FF2B5EF4-FFF2-40B4-BE49-F238E27FC236}">
                <a16:creationId xmlns:a16="http://schemas.microsoft.com/office/drawing/2014/main" id="{35F22F14-B33A-4B37-9878-BE9E742DD1D5}"/>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3058804" y="1340158"/>
            <a:ext cx="450026" cy="1417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図 13">
            <a:extLst>
              <a:ext uri="{FF2B5EF4-FFF2-40B4-BE49-F238E27FC236}">
                <a16:creationId xmlns:a16="http://schemas.microsoft.com/office/drawing/2014/main" id="{BA934AC7-9570-4497-B074-9E1226FB1620}"/>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3837076" y="1349683"/>
            <a:ext cx="450026" cy="1417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図 14">
            <a:extLst>
              <a:ext uri="{FF2B5EF4-FFF2-40B4-BE49-F238E27FC236}">
                <a16:creationId xmlns:a16="http://schemas.microsoft.com/office/drawing/2014/main" id="{ADF5F370-BC8E-40C0-80D6-930AB12B4DD3}"/>
              </a:ext>
            </a:extLst>
          </p:cNvPr>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4690935" y="1349683"/>
            <a:ext cx="446275" cy="1417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図 15">
            <a:extLst>
              <a:ext uri="{FF2B5EF4-FFF2-40B4-BE49-F238E27FC236}">
                <a16:creationId xmlns:a16="http://schemas.microsoft.com/office/drawing/2014/main" id="{714D6F81-2048-4084-8789-AC58B40E620E}"/>
              </a:ext>
            </a:extLst>
          </p:cNvPr>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5486180" y="1349683"/>
            <a:ext cx="453776" cy="1417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図 16">
            <a:extLst>
              <a:ext uri="{FF2B5EF4-FFF2-40B4-BE49-F238E27FC236}">
                <a16:creationId xmlns:a16="http://schemas.microsoft.com/office/drawing/2014/main" id="{52F7EB2A-FD66-4A49-A43C-88C0B54DC27F}"/>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6251923" y="1347658"/>
            <a:ext cx="450026" cy="141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図 17">
            <a:extLst>
              <a:ext uri="{FF2B5EF4-FFF2-40B4-BE49-F238E27FC236}">
                <a16:creationId xmlns:a16="http://schemas.microsoft.com/office/drawing/2014/main" id="{FDEBF159-328C-4A86-A208-F083B6855CEE}"/>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7060344" y="1349683"/>
            <a:ext cx="450026" cy="1417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図 18">
            <a:extLst>
              <a:ext uri="{FF2B5EF4-FFF2-40B4-BE49-F238E27FC236}">
                <a16:creationId xmlns:a16="http://schemas.microsoft.com/office/drawing/2014/main" id="{7CA906F8-1ECE-4D34-8DC0-0BE76693CFD0}"/>
              </a:ext>
            </a:extLst>
          </p:cNvPr>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7868765" y="1349683"/>
            <a:ext cx="453776" cy="1417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図 19">
            <a:extLst>
              <a:ext uri="{FF2B5EF4-FFF2-40B4-BE49-F238E27FC236}">
                <a16:creationId xmlns:a16="http://schemas.microsoft.com/office/drawing/2014/main" id="{DC7684F6-7109-4754-9DB7-826522C7C9A4}"/>
              </a:ext>
            </a:extLst>
          </p:cNvPr>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8702886" y="1349683"/>
            <a:ext cx="446275" cy="1417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図 20">
            <a:extLst>
              <a:ext uri="{FF2B5EF4-FFF2-40B4-BE49-F238E27FC236}">
                <a16:creationId xmlns:a16="http://schemas.microsoft.com/office/drawing/2014/main" id="{BBF993A8-A67D-4C5E-8A88-3A76BA7D677A}"/>
              </a:ext>
            </a:extLst>
          </p:cNvPr>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9485130" y="1340158"/>
            <a:ext cx="450026" cy="1417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図 21">
            <a:extLst>
              <a:ext uri="{FF2B5EF4-FFF2-40B4-BE49-F238E27FC236}">
                <a16:creationId xmlns:a16="http://schemas.microsoft.com/office/drawing/2014/main" id="{A94711C4-A16D-44D7-873B-15FEC9B5CA77}"/>
              </a:ext>
            </a:extLst>
          </p:cNvPr>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10274987" y="1349683"/>
            <a:ext cx="457527" cy="1417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図 22">
            <a:extLst>
              <a:ext uri="{FF2B5EF4-FFF2-40B4-BE49-F238E27FC236}">
                <a16:creationId xmlns:a16="http://schemas.microsoft.com/office/drawing/2014/main" id="{251DA858-EA56-4E02-BA1F-78C0A96516A7}"/>
              </a:ext>
            </a:extLst>
          </p:cNvPr>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11093149" y="1347658"/>
            <a:ext cx="450026" cy="1417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テキスト ボックス 23">
            <a:extLst>
              <a:ext uri="{FF2B5EF4-FFF2-40B4-BE49-F238E27FC236}">
                <a16:creationId xmlns:a16="http://schemas.microsoft.com/office/drawing/2014/main" id="{E04C4504-9E53-426A-A468-0AB46F0EF33D}"/>
              </a:ext>
            </a:extLst>
          </p:cNvPr>
          <p:cNvSpPr txBox="1"/>
          <p:nvPr/>
        </p:nvSpPr>
        <p:spPr>
          <a:xfrm>
            <a:off x="135592" y="5968003"/>
            <a:ext cx="1026468" cy="338041"/>
          </a:xfrm>
          <a:prstGeom prst="rect">
            <a:avLst/>
          </a:prstGeom>
          <a:noFill/>
        </p:spPr>
        <p:txBody>
          <a:bodyPr wrap="square" rtlCol="0">
            <a:spAutoFit/>
          </a:bodyPr>
          <a:lstStyle/>
          <a:p>
            <a:pPr marL="0" marR="0" lvl="0" indent="0" algn="r" defTabSz="914400" rtl="0" eaLnBrk="1" fontAlgn="auto" latinLnBrk="0" hangingPunct="1">
              <a:lnSpc>
                <a:spcPct val="130000"/>
              </a:lnSpc>
              <a:spcBef>
                <a:spcPts val="0"/>
              </a:spcBef>
              <a:spcAft>
                <a:spcPts val="0"/>
              </a:spcAft>
              <a:buClrTx/>
              <a:buSzTx/>
              <a:buFontTx/>
              <a:buNone/>
              <a:tabLst/>
              <a:defRPr/>
            </a:pPr>
            <a:r>
              <a:rPr kumimoji="1" lang="ja-JP" altLang="en-US" sz="1400" b="0"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フレーム</a:t>
            </a:r>
          </a:p>
        </p:txBody>
      </p:sp>
      <p:sp>
        <p:nvSpPr>
          <p:cNvPr id="25" name="テキスト ボックス 24">
            <a:extLst>
              <a:ext uri="{FF2B5EF4-FFF2-40B4-BE49-F238E27FC236}">
                <a16:creationId xmlns:a16="http://schemas.microsoft.com/office/drawing/2014/main" id="{E91B23DF-B56C-4DE5-A920-B22BAF9B50C5}"/>
              </a:ext>
            </a:extLst>
          </p:cNvPr>
          <p:cNvSpPr txBox="1"/>
          <p:nvPr/>
        </p:nvSpPr>
        <p:spPr>
          <a:xfrm>
            <a:off x="135591" y="6319695"/>
            <a:ext cx="1026467" cy="338041"/>
          </a:xfrm>
          <a:prstGeom prst="rect">
            <a:avLst/>
          </a:prstGeom>
          <a:noFill/>
        </p:spPr>
        <p:txBody>
          <a:bodyPr wrap="square" rtlCol="0">
            <a:spAutoFit/>
          </a:bodyPr>
          <a:lstStyle/>
          <a:p>
            <a:pPr marL="0" marR="0" lvl="0" indent="0" algn="r" defTabSz="914400" rtl="0" eaLnBrk="1" fontAlgn="auto" latinLnBrk="0" hangingPunct="1">
              <a:lnSpc>
                <a:spcPct val="130000"/>
              </a:lnSpc>
              <a:spcBef>
                <a:spcPts val="0"/>
              </a:spcBef>
              <a:spcAft>
                <a:spcPts val="0"/>
              </a:spcAft>
              <a:buClrTx/>
              <a:buSzTx/>
              <a:buFontTx/>
              <a:buNone/>
              <a:tabLst/>
              <a:defRPr/>
            </a:pPr>
            <a:r>
              <a:rPr kumimoji="1" lang="ja-JP" altLang="en-US" sz="1400" b="0"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ポスト</a:t>
            </a:r>
          </a:p>
        </p:txBody>
      </p:sp>
      <p:pic>
        <p:nvPicPr>
          <p:cNvPr id="26" name="図 25">
            <a:extLst>
              <a:ext uri="{FF2B5EF4-FFF2-40B4-BE49-F238E27FC236}">
                <a16:creationId xmlns:a16="http://schemas.microsoft.com/office/drawing/2014/main" id="{70D4DBCA-42F2-4849-A1E1-824A4BE5F9D9}"/>
              </a:ext>
            </a:extLst>
          </p:cNvPr>
          <p:cNvPicPr>
            <a:picLocks noChangeAspect="1"/>
          </p:cNvPicPr>
          <p:nvPr/>
        </p:nvPicPr>
        <p:blipFill>
          <a:blip r:embed="rId16" cstate="email">
            <a:extLst>
              <a:ext uri="{28A0092B-C50C-407E-A947-70E740481C1C}">
                <a14:useLocalDpi xmlns:a14="http://schemas.microsoft.com/office/drawing/2010/main"/>
              </a:ext>
            </a:extLst>
          </a:blip>
          <a:srcRect/>
          <a:stretch>
            <a:fillRect/>
          </a:stretch>
        </p:blipFill>
        <p:spPr bwMode="auto">
          <a:xfrm>
            <a:off x="1424534" y="4394166"/>
            <a:ext cx="441473" cy="1414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図 26">
            <a:extLst>
              <a:ext uri="{FF2B5EF4-FFF2-40B4-BE49-F238E27FC236}">
                <a16:creationId xmlns:a16="http://schemas.microsoft.com/office/drawing/2014/main" id="{DCF6093F-E4B5-4D01-B79F-DF5DE0DC901F}"/>
              </a:ext>
            </a:extLst>
          </p:cNvPr>
          <p:cNvPicPr>
            <a:picLocks noChangeAspect="1"/>
          </p:cNvPicPr>
          <p:nvPr/>
        </p:nvPicPr>
        <p:blipFill>
          <a:blip r:embed="rId17" cstate="email">
            <a:extLst>
              <a:ext uri="{28A0092B-C50C-407E-A947-70E740481C1C}">
                <a14:useLocalDpi xmlns:a14="http://schemas.microsoft.com/office/drawing/2010/main"/>
              </a:ext>
            </a:extLst>
          </a:blip>
          <a:srcRect/>
          <a:stretch>
            <a:fillRect/>
          </a:stretch>
        </p:blipFill>
        <p:spPr bwMode="auto">
          <a:xfrm>
            <a:off x="4930665" y="4420382"/>
            <a:ext cx="432168" cy="1384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図 27">
            <a:extLst>
              <a:ext uri="{FF2B5EF4-FFF2-40B4-BE49-F238E27FC236}">
                <a16:creationId xmlns:a16="http://schemas.microsoft.com/office/drawing/2014/main" id="{CDA35D9F-9E78-4FA5-AAA3-5B8A825EC181}"/>
              </a:ext>
            </a:extLst>
          </p:cNvPr>
          <p:cNvPicPr>
            <a:picLocks noChangeAspect="1"/>
          </p:cNvPicPr>
          <p:nvPr/>
        </p:nvPicPr>
        <p:blipFill>
          <a:blip r:embed="rId18" cstate="email">
            <a:extLst>
              <a:ext uri="{28A0092B-C50C-407E-A947-70E740481C1C}">
                <a14:useLocalDpi xmlns:a14="http://schemas.microsoft.com/office/drawing/2010/main"/>
              </a:ext>
            </a:extLst>
          </a:blip>
          <a:srcRect/>
          <a:stretch>
            <a:fillRect/>
          </a:stretch>
        </p:blipFill>
        <p:spPr bwMode="auto">
          <a:xfrm>
            <a:off x="6696728" y="4420382"/>
            <a:ext cx="439492" cy="1391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図 28">
            <a:extLst>
              <a:ext uri="{FF2B5EF4-FFF2-40B4-BE49-F238E27FC236}">
                <a16:creationId xmlns:a16="http://schemas.microsoft.com/office/drawing/2014/main" id="{40F10E1B-D2A4-47C9-BE46-7FE8C78A2CC4}"/>
              </a:ext>
            </a:extLst>
          </p:cNvPr>
          <p:cNvPicPr>
            <a:picLocks noChangeAspect="1"/>
          </p:cNvPicPr>
          <p:nvPr/>
        </p:nvPicPr>
        <p:blipFill>
          <a:blip r:embed="rId19" cstate="email">
            <a:extLst>
              <a:ext uri="{28A0092B-C50C-407E-A947-70E740481C1C}">
                <a14:useLocalDpi xmlns:a14="http://schemas.microsoft.com/office/drawing/2010/main"/>
              </a:ext>
            </a:extLst>
          </a:blip>
          <a:srcRect/>
          <a:stretch>
            <a:fillRect/>
          </a:stretch>
        </p:blipFill>
        <p:spPr bwMode="auto">
          <a:xfrm>
            <a:off x="7592400" y="4420382"/>
            <a:ext cx="439493" cy="1384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図 29">
            <a:extLst>
              <a:ext uri="{FF2B5EF4-FFF2-40B4-BE49-F238E27FC236}">
                <a16:creationId xmlns:a16="http://schemas.microsoft.com/office/drawing/2014/main" id="{58308E39-C554-4FA1-9B57-EDA9C08FE442}"/>
              </a:ext>
            </a:extLst>
          </p:cNvPr>
          <p:cNvPicPr>
            <a:picLocks noChangeAspect="1"/>
          </p:cNvPicPr>
          <p:nvPr/>
        </p:nvPicPr>
        <p:blipFill>
          <a:blip r:embed="rId20" cstate="email">
            <a:extLst>
              <a:ext uri="{28A0092B-C50C-407E-A947-70E740481C1C}">
                <a14:useLocalDpi xmlns:a14="http://schemas.microsoft.com/office/drawing/2010/main"/>
              </a:ext>
            </a:extLst>
          </a:blip>
          <a:srcRect/>
          <a:stretch>
            <a:fillRect/>
          </a:stretch>
        </p:blipFill>
        <p:spPr bwMode="auto">
          <a:xfrm>
            <a:off x="5810034" y="4420382"/>
            <a:ext cx="439493" cy="1384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図 30">
            <a:extLst>
              <a:ext uri="{FF2B5EF4-FFF2-40B4-BE49-F238E27FC236}">
                <a16:creationId xmlns:a16="http://schemas.microsoft.com/office/drawing/2014/main" id="{C8F92492-873C-498E-8F88-38D74437ED62}"/>
              </a:ext>
            </a:extLst>
          </p:cNvPr>
          <p:cNvPicPr>
            <a:picLocks noChangeAspect="1"/>
          </p:cNvPicPr>
          <p:nvPr/>
        </p:nvPicPr>
        <p:blipFill>
          <a:blip r:embed="rId21" cstate="email">
            <a:extLst>
              <a:ext uri="{28A0092B-C50C-407E-A947-70E740481C1C}">
                <a14:useLocalDpi xmlns:a14="http://schemas.microsoft.com/office/drawing/2010/main"/>
              </a:ext>
            </a:extLst>
          </a:blip>
          <a:srcRect/>
          <a:stretch>
            <a:fillRect/>
          </a:stretch>
        </p:blipFill>
        <p:spPr bwMode="auto">
          <a:xfrm>
            <a:off x="2264936" y="4404687"/>
            <a:ext cx="448955" cy="1414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図 31">
            <a:extLst>
              <a:ext uri="{FF2B5EF4-FFF2-40B4-BE49-F238E27FC236}">
                <a16:creationId xmlns:a16="http://schemas.microsoft.com/office/drawing/2014/main" id="{7FF01C71-DEB3-42AF-ADF6-313858937FBF}"/>
              </a:ext>
            </a:extLst>
          </p:cNvPr>
          <p:cNvPicPr>
            <a:picLocks noChangeAspect="1"/>
          </p:cNvPicPr>
          <p:nvPr/>
        </p:nvPicPr>
        <p:blipFill>
          <a:blip r:embed="rId22" cstate="email">
            <a:extLst>
              <a:ext uri="{28A0092B-C50C-407E-A947-70E740481C1C}">
                <a14:useLocalDpi xmlns:a14="http://schemas.microsoft.com/office/drawing/2010/main"/>
              </a:ext>
            </a:extLst>
          </a:blip>
          <a:srcRect/>
          <a:stretch>
            <a:fillRect/>
          </a:stretch>
        </p:blipFill>
        <p:spPr bwMode="auto">
          <a:xfrm>
            <a:off x="3190948" y="4420382"/>
            <a:ext cx="441473" cy="1414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図 32">
            <a:extLst>
              <a:ext uri="{FF2B5EF4-FFF2-40B4-BE49-F238E27FC236}">
                <a16:creationId xmlns:a16="http://schemas.microsoft.com/office/drawing/2014/main" id="{8C309120-933A-407C-97A1-C2EDD69C09DC}"/>
              </a:ext>
            </a:extLst>
          </p:cNvPr>
          <p:cNvPicPr>
            <a:picLocks noChangeAspect="1"/>
          </p:cNvPicPr>
          <p:nvPr/>
        </p:nvPicPr>
        <p:blipFill>
          <a:blip r:embed="rId23" cstate="email">
            <a:extLst>
              <a:ext uri="{28A0092B-C50C-407E-A947-70E740481C1C}">
                <a14:useLocalDpi xmlns:a14="http://schemas.microsoft.com/office/drawing/2010/main"/>
              </a:ext>
            </a:extLst>
          </a:blip>
          <a:srcRect/>
          <a:stretch>
            <a:fillRect/>
          </a:stretch>
        </p:blipFill>
        <p:spPr bwMode="auto">
          <a:xfrm>
            <a:off x="4051428" y="4420382"/>
            <a:ext cx="441473" cy="1414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図 33">
            <a:extLst>
              <a:ext uri="{FF2B5EF4-FFF2-40B4-BE49-F238E27FC236}">
                <a16:creationId xmlns:a16="http://schemas.microsoft.com/office/drawing/2014/main" id="{0A5FEEB7-4FBC-45A7-9E95-24949CEC7C44}"/>
              </a:ext>
            </a:extLst>
          </p:cNvPr>
          <p:cNvPicPr>
            <a:picLocks noChangeAspect="1" noChangeArrowheads="1"/>
          </p:cNvPicPr>
          <p:nvPr/>
        </p:nvPicPr>
        <p:blipFill>
          <a:blip r:embed="rId24" cstate="email">
            <a:extLst>
              <a:ext uri="{28A0092B-C50C-407E-A947-70E740481C1C}">
                <a14:useLocalDpi xmlns:a14="http://schemas.microsoft.com/office/drawing/2010/main"/>
              </a:ext>
            </a:extLst>
          </a:blip>
          <a:srcRect/>
          <a:stretch>
            <a:fillRect/>
          </a:stretch>
        </p:blipFill>
        <p:spPr bwMode="auto">
          <a:xfrm>
            <a:off x="8470115" y="4420382"/>
            <a:ext cx="430458" cy="1370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図 34">
            <a:extLst>
              <a:ext uri="{FF2B5EF4-FFF2-40B4-BE49-F238E27FC236}">
                <a16:creationId xmlns:a16="http://schemas.microsoft.com/office/drawing/2014/main" id="{EF23B9C3-E663-42FD-8998-81643014D9AE}"/>
              </a:ext>
            </a:extLst>
          </p:cNvPr>
          <p:cNvPicPr>
            <a:picLocks noChangeAspect="1" noChangeArrowheads="1"/>
          </p:cNvPicPr>
          <p:nvPr/>
        </p:nvPicPr>
        <p:blipFill>
          <a:blip r:embed="rId25" cstate="email">
            <a:extLst>
              <a:ext uri="{28A0092B-C50C-407E-A947-70E740481C1C}">
                <a14:useLocalDpi xmlns:a14="http://schemas.microsoft.com/office/drawing/2010/main"/>
              </a:ext>
            </a:extLst>
          </a:blip>
          <a:srcRect/>
          <a:stretch>
            <a:fillRect/>
          </a:stretch>
        </p:blipFill>
        <p:spPr bwMode="auto">
          <a:xfrm>
            <a:off x="9338795" y="4404687"/>
            <a:ext cx="456224" cy="1413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図 35">
            <a:extLst>
              <a:ext uri="{FF2B5EF4-FFF2-40B4-BE49-F238E27FC236}">
                <a16:creationId xmlns:a16="http://schemas.microsoft.com/office/drawing/2014/main" id="{B0358B2C-6980-47F6-BE22-580E7B33C734}"/>
              </a:ext>
            </a:extLst>
          </p:cNvPr>
          <p:cNvPicPr>
            <a:picLocks noChangeAspect="1" noChangeArrowheads="1"/>
          </p:cNvPicPr>
          <p:nvPr/>
        </p:nvPicPr>
        <p:blipFill>
          <a:blip r:embed="rId26" cstate="email">
            <a:extLst>
              <a:ext uri="{28A0092B-C50C-407E-A947-70E740481C1C}">
                <a14:useLocalDpi xmlns:a14="http://schemas.microsoft.com/office/drawing/2010/main"/>
              </a:ext>
            </a:extLst>
          </a:blip>
          <a:srcRect/>
          <a:stretch>
            <a:fillRect/>
          </a:stretch>
        </p:blipFill>
        <p:spPr bwMode="auto">
          <a:xfrm>
            <a:off x="10197980" y="4420382"/>
            <a:ext cx="440823" cy="1384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図 36">
            <a:extLst>
              <a:ext uri="{FF2B5EF4-FFF2-40B4-BE49-F238E27FC236}">
                <a16:creationId xmlns:a16="http://schemas.microsoft.com/office/drawing/2014/main" id="{68B03045-AC5A-4281-82A4-F4BEC3D4E5C6}"/>
              </a:ext>
            </a:extLst>
          </p:cNvPr>
          <p:cNvPicPr>
            <a:picLocks noChangeAspect="1" noChangeArrowheads="1"/>
          </p:cNvPicPr>
          <p:nvPr/>
        </p:nvPicPr>
        <p:blipFill>
          <a:blip r:embed="rId27" cstate="email">
            <a:extLst>
              <a:ext uri="{28A0092B-C50C-407E-A947-70E740481C1C}">
                <a14:useLocalDpi xmlns:a14="http://schemas.microsoft.com/office/drawing/2010/main"/>
              </a:ext>
            </a:extLst>
          </a:blip>
          <a:srcRect/>
          <a:stretch>
            <a:fillRect/>
          </a:stretch>
        </p:blipFill>
        <p:spPr bwMode="auto">
          <a:xfrm>
            <a:off x="11069207" y="4390576"/>
            <a:ext cx="456438" cy="1414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92966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4" name="Straight Connector 9">
            <a:extLst>
              <a:ext uri="{FF2B5EF4-FFF2-40B4-BE49-F238E27FC236}">
                <a16:creationId xmlns:a16="http://schemas.microsoft.com/office/drawing/2014/main" id="{50DA1EB8-87CF-4588-A1FD-4756F9A28F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10079"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35" name="Straight Connector 11">
            <a:extLst>
              <a:ext uri="{FF2B5EF4-FFF2-40B4-BE49-F238E27FC236}">
                <a16:creationId xmlns:a16="http://schemas.microsoft.com/office/drawing/2014/main" id="{D7A4E378-EA57-47B9-B1EB-58B998F6CF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72595"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36" name="Straight Connector 13">
            <a:extLst>
              <a:ext uri="{FF2B5EF4-FFF2-40B4-BE49-F238E27FC236}">
                <a16:creationId xmlns:a16="http://schemas.microsoft.com/office/drawing/2014/main" id="{D2B31ED6-76F0-425A-9A41-C947AEF9C14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6620"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sp>
        <p:nvSpPr>
          <p:cNvPr id="33" name="テキスト ボックス 32">
            <a:extLst>
              <a:ext uri="{FF2B5EF4-FFF2-40B4-BE49-F238E27FC236}">
                <a16:creationId xmlns:a16="http://schemas.microsoft.com/office/drawing/2014/main" id="{5C3623D6-0700-4D12-A734-0C2C9A58B2DC}"/>
              </a:ext>
            </a:extLst>
          </p:cNvPr>
          <p:cNvSpPr txBox="1"/>
          <p:nvPr/>
        </p:nvSpPr>
        <p:spPr>
          <a:xfrm>
            <a:off x="322141" y="159881"/>
            <a:ext cx="1908536" cy="408189"/>
          </a:xfrm>
          <a:prstGeom prst="rect">
            <a:avLst/>
          </a:prstGeom>
          <a:noFill/>
        </p:spPr>
        <p:txBody>
          <a:bodyPr wrap="none"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1800" b="1"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デザインスタイル </a:t>
            </a:r>
          </a:p>
        </p:txBody>
      </p:sp>
      <p:cxnSp>
        <p:nvCxnSpPr>
          <p:cNvPr id="37" name="直線コネクタ 36">
            <a:extLst>
              <a:ext uri="{FF2B5EF4-FFF2-40B4-BE49-F238E27FC236}">
                <a16:creationId xmlns:a16="http://schemas.microsoft.com/office/drawing/2014/main" id="{FFA4B960-7668-4011-A700-728523BCBE1A}"/>
              </a:ext>
            </a:extLst>
          </p:cNvPr>
          <p:cNvCxnSpPr>
            <a:cxnSpLocks/>
          </p:cNvCxnSpPr>
          <p:nvPr/>
        </p:nvCxnSpPr>
        <p:spPr>
          <a:xfrm flipV="1">
            <a:off x="207755" y="551956"/>
            <a:ext cx="11837375" cy="4591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8" name="テキスト ボックス 37">
            <a:extLst>
              <a:ext uri="{FF2B5EF4-FFF2-40B4-BE49-F238E27FC236}">
                <a16:creationId xmlns:a16="http://schemas.microsoft.com/office/drawing/2014/main" id="{EF7D03B6-2FDD-4767-95E3-D19C8108129D}"/>
              </a:ext>
            </a:extLst>
          </p:cNvPr>
          <p:cNvSpPr txBox="1"/>
          <p:nvPr/>
        </p:nvSpPr>
        <p:spPr>
          <a:xfrm>
            <a:off x="2255871" y="159881"/>
            <a:ext cx="6108639" cy="408189"/>
          </a:xfrm>
          <a:prstGeom prst="rect">
            <a:avLst/>
          </a:prstGeom>
          <a:noFill/>
        </p:spPr>
        <p:txBody>
          <a:bodyPr wrap="square" rtlCol="0">
            <a:spAutoFit/>
          </a:bodyPr>
          <a:lstStyle/>
          <a:p>
            <a:pPr lvl="0">
              <a:lnSpc>
                <a:spcPct val="130000"/>
              </a:lnSpc>
              <a:defRPr/>
            </a:pPr>
            <a:r>
              <a:rPr lang="ja-JP" altLang="en-US">
                <a:solidFill>
                  <a:srgbClr val="000000"/>
                </a:solidFill>
                <a:latin typeface="Meiryo UI" panose="020B0604030504040204" pitchFamily="50" charset="-128"/>
                <a:ea typeface="Meiryo UI" panose="020B0604030504040204" pitchFamily="50" charset="-128"/>
                <a:cs typeface="Meiryo UI" panose="020B0604030504040204" pitchFamily="50" charset="-128"/>
              </a:rPr>
              <a:t>１つのフレームで選べるタイプはさまざま</a:t>
            </a:r>
            <a:endParaRPr kumimoji="1" lang="ja-JP" altLang="en-US" sz="1800"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endParaRPr>
          </a:p>
        </p:txBody>
      </p:sp>
      <p:sp>
        <p:nvSpPr>
          <p:cNvPr id="13" name="正方形/長方形 12">
            <a:extLst>
              <a:ext uri="{FF2B5EF4-FFF2-40B4-BE49-F238E27FC236}">
                <a16:creationId xmlns:a16="http://schemas.microsoft.com/office/drawing/2014/main" id="{03ADA95C-6310-4BBF-A25D-0C7438A102E1}"/>
              </a:ext>
            </a:extLst>
          </p:cNvPr>
          <p:cNvSpPr/>
          <p:nvPr/>
        </p:nvSpPr>
        <p:spPr>
          <a:xfrm>
            <a:off x="688291" y="5685198"/>
            <a:ext cx="2324731" cy="7284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ja-JP" altLang="en-US" sz="1600" b="1">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ポストのみ</a:t>
            </a:r>
            <a:endParaRPr lang="en-US" altLang="ja-JP" sz="1600" b="1">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13">
            <a:extLst>
              <a:ext uri="{FF2B5EF4-FFF2-40B4-BE49-F238E27FC236}">
                <a16:creationId xmlns:a16="http://schemas.microsoft.com/office/drawing/2014/main" id="{1FC740BA-59F2-4E66-98BF-FB27681756AA}"/>
              </a:ext>
            </a:extLst>
          </p:cNvPr>
          <p:cNvSpPr/>
          <p:nvPr/>
        </p:nvSpPr>
        <p:spPr>
          <a:xfrm>
            <a:off x="3581394" y="5685198"/>
            <a:ext cx="2101068" cy="7284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ja-JP" altLang="en-US" sz="1600" b="1">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ボードパネル付き</a:t>
            </a:r>
            <a:endParaRPr lang="en-US" altLang="ja-JP" sz="1600" b="1">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a:extLst>
              <a:ext uri="{FF2B5EF4-FFF2-40B4-BE49-F238E27FC236}">
                <a16:creationId xmlns:a16="http://schemas.microsoft.com/office/drawing/2014/main" id="{930BEB01-4935-43EE-81EB-B8D9EB50C914}"/>
              </a:ext>
            </a:extLst>
          </p:cNvPr>
          <p:cNvSpPr/>
          <p:nvPr/>
        </p:nvSpPr>
        <p:spPr>
          <a:xfrm>
            <a:off x="9322626" y="5685198"/>
            <a:ext cx="2101068" cy="7284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ja-JP" altLang="en-US" sz="1600" b="1">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ガラスパネル付き</a:t>
            </a:r>
            <a:endParaRPr lang="en-US" altLang="ja-JP" sz="1600" b="1">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正方形/長方形 16">
            <a:extLst>
              <a:ext uri="{FF2B5EF4-FFF2-40B4-BE49-F238E27FC236}">
                <a16:creationId xmlns:a16="http://schemas.microsoft.com/office/drawing/2014/main" id="{658F1163-826C-4C58-9902-704669FC716F}"/>
              </a:ext>
            </a:extLst>
          </p:cNvPr>
          <p:cNvSpPr/>
          <p:nvPr/>
        </p:nvSpPr>
        <p:spPr>
          <a:xfrm>
            <a:off x="6399544" y="5685198"/>
            <a:ext cx="2324731" cy="7284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ja-JP" altLang="en-US" sz="1600" b="1">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ボードパネル・トレー付き</a:t>
            </a:r>
            <a:endParaRPr lang="en-US" altLang="ja-JP" sz="1600" b="1">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6" name="図 5">
            <a:extLst>
              <a:ext uri="{FF2B5EF4-FFF2-40B4-BE49-F238E27FC236}">
                <a16:creationId xmlns:a16="http://schemas.microsoft.com/office/drawing/2014/main" id="{35D2284F-5D8B-4D87-88A1-8FD58DC8E88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6610" y="1236496"/>
            <a:ext cx="2049780" cy="4602480"/>
          </a:xfrm>
          <a:prstGeom prst="rect">
            <a:avLst/>
          </a:prstGeom>
        </p:spPr>
      </p:pic>
      <p:pic>
        <p:nvPicPr>
          <p:cNvPr id="7" name="図 6">
            <a:extLst>
              <a:ext uri="{FF2B5EF4-FFF2-40B4-BE49-F238E27FC236}">
                <a16:creationId xmlns:a16="http://schemas.microsoft.com/office/drawing/2014/main" id="{8E92D7C0-956E-481A-A79A-6D54E753C50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05542" y="1236496"/>
            <a:ext cx="2049780" cy="4602480"/>
          </a:xfrm>
          <a:prstGeom prst="rect">
            <a:avLst/>
          </a:prstGeom>
        </p:spPr>
      </p:pic>
      <p:pic>
        <p:nvPicPr>
          <p:cNvPr id="8" name="図 7">
            <a:extLst>
              <a:ext uri="{FF2B5EF4-FFF2-40B4-BE49-F238E27FC236}">
                <a16:creationId xmlns:a16="http://schemas.microsoft.com/office/drawing/2014/main" id="{94D55186-8F5B-4E07-99B7-484672D18E5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83700" y="1236496"/>
            <a:ext cx="2049780" cy="4602480"/>
          </a:xfrm>
          <a:prstGeom prst="rect">
            <a:avLst/>
          </a:prstGeom>
        </p:spPr>
      </p:pic>
      <p:pic>
        <p:nvPicPr>
          <p:cNvPr id="9" name="図 8">
            <a:extLst>
              <a:ext uri="{FF2B5EF4-FFF2-40B4-BE49-F238E27FC236}">
                <a16:creationId xmlns:a16="http://schemas.microsoft.com/office/drawing/2014/main" id="{F054B1FC-DF89-477F-AEA0-D708BB367FA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334718" y="1236496"/>
            <a:ext cx="2049780" cy="4602480"/>
          </a:xfrm>
          <a:prstGeom prst="rect">
            <a:avLst/>
          </a:prstGeom>
        </p:spPr>
      </p:pic>
    </p:spTree>
    <p:extLst>
      <p:ext uri="{BB962C8B-B14F-4D97-AF65-F5344CB8AC3E}">
        <p14:creationId xmlns:p14="http://schemas.microsoft.com/office/powerpoint/2010/main" val="21542463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6">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游ゴシック" panose="020F0502020204030204"/>
              <a:ea typeface="+mn-ea"/>
              <a:cs typeface="+mn-cs"/>
            </a:endParaRPr>
          </a:p>
        </p:txBody>
      </p:sp>
      <p:sp>
        <p:nvSpPr>
          <p:cNvPr id="10" name="Rectangle 8">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游ゴシック" panose="020F0502020204030204"/>
              <a:ea typeface="+mn-ea"/>
              <a:cs typeface="+mn-cs"/>
            </a:endParaRPr>
          </a:p>
        </p:txBody>
      </p:sp>
      <p:sp>
        <p:nvSpPr>
          <p:cNvPr id="17" name="正方形/長方形 16">
            <a:extLst>
              <a:ext uri="{FF2B5EF4-FFF2-40B4-BE49-F238E27FC236}">
                <a16:creationId xmlns:a16="http://schemas.microsoft.com/office/drawing/2014/main" id="{A8C51288-856C-4C9D-B46C-C6A5FF71A346}"/>
              </a:ext>
            </a:extLst>
          </p:cNvPr>
          <p:cNvSpPr/>
          <p:nvPr/>
        </p:nvSpPr>
        <p:spPr>
          <a:xfrm>
            <a:off x="7304220" y="4782972"/>
            <a:ext cx="4172262" cy="14315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eiryo UI" panose="020B0604030504040204" pitchFamily="50" charset="-128"/>
              </a:rPr>
              <a:t>Point</a:t>
            </a:r>
            <a:r>
              <a:rPr kumimoji="1" lang="ja-JP" altLang="en-US" sz="2000" b="1" i="0" u="none" strike="noStrike" kern="1200" cap="none" spc="0" normalizeH="0" baseline="0" noProof="0" dirty="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eiryo UI" panose="020B0604030504040204" pitchFamily="50" charset="-128"/>
              </a:rPr>
              <a:t>２：</a:t>
            </a:r>
            <a:endParaRPr kumimoji="1" lang="en-US" altLang="ja-JP" sz="2000" b="1" i="0" u="none" strike="noStrike" kern="1200" cap="none" spc="0" normalizeH="0" baseline="0" noProof="0" dirty="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lvl="0" defTabSz="457200">
              <a:defRPr/>
            </a:pPr>
            <a:r>
              <a:rPr lang="ja-JP" altLang="en-US" dirty="0">
                <a:solidFill>
                  <a:prstClr val="black">
                    <a:lumMod val="75000"/>
                    <a:lumOff val="25000"/>
                  </a:prstClr>
                </a:solidFill>
                <a:latin typeface="Meiryo UI" panose="020B0604030504040204" pitchFamily="50" charset="-128"/>
                <a:ea typeface="Meiryo UI" panose="020B0604030504040204" pitchFamily="50" charset="-128"/>
                <a:cs typeface="Meiryo UI" panose="020B0604030504040204" pitchFamily="50" charset="-128"/>
              </a:rPr>
              <a:t>新しい空間価値を作り出す 造りへのこだわり</a:t>
            </a:r>
          </a:p>
        </p:txBody>
      </p:sp>
      <p:pic>
        <p:nvPicPr>
          <p:cNvPr id="2" name="図 1">
            <a:extLst>
              <a:ext uri="{FF2B5EF4-FFF2-40B4-BE49-F238E27FC236}">
                <a16:creationId xmlns:a16="http://schemas.microsoft.com/office/drawing/2014/main" id="{1C9672A0-0FFC-4485-8B69-A6156AFE77B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77012" y="487680"/>
            <a:ext cx="6583680" cy="5890260"/>
          </a:xfrm>
          <a:prstGeom prst="rect">
            <a:avLst/>
          </a:prstGeom>
        </p:spPr>
      </p:pic>
    </p:spTree>
    <p:extLst>
      <p:ext uri="{BB962C8B-B14F-4D97-AF65-F5344CB8AC3E}">
        <p14:creationId xmlns:p14="http://schemas.microsoft.com/office/powerpoint/2010/main" val="33519957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C10BA186-CF0A-4321-A799-5E7D923EE209}"/>
              </a:ext>
            </a:extLst>
          </p:cNvPr>
          <p:cNvSpPr/>
          <p:nvPr/>
        </p:nvSpPr>
        <p:spPr>
          <a:xfrm>
            <a:off x="0" y="0"/>
            <a:ext cx="12192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2400"/>
          </a:p>
        </p:txBody>
      </p:sp>
      <p:sp>
        <p:nvSpPr>
          <p:cNvPr id="2" name="スライド番号プレースホルダー 1">
            <a:extLst>
              <a:ext uri="{FF2B5EF4-FFF2-40B4-BE49-F238E27FC236}">
                <a16:creationId xmlns:a16="http://schemas.microsoft.com/office/drawing/2014/main" id="{CCCBDB5A-3EE1-4797-8127-9AC53EC41490}"/>
              </a:ext>
            </a:extLst>
          </p:cNvPr>
          <p:cNvSpPr>
            <a:spLocks noGrp="1"/>
          </p:cNvSpPr>
          <p:nvPr>
            <p:ph type="sldNum" sz="quarter" idx="4"/>
          </p:nvPr>
        </p:nvSpPr>
        <p:spPr>
          <a:xfrm>
            <a:off x="10530928" y="6307035"/>
            <a:ext cx="476348" cy="270992"/>
          </a:xfrm>
        </p:spPr>
        <p:txBody>
          <a:bodyPr/>
          <a:lstStyle/>
          <a:p>
            <a:fld id="{D1F14998-DA37-FD46-99C6-51D9B456538E}" type="slidenum">
              <a:rPr lang="ja-JP" altLang="en-US" smtClean="0"/>
              <a:pPr/>
              <a:t>8</a:t>
            </a:fld>
            <a:endParaRPr lang="ja-JP" altLang="en-US"/>
          </a:p>
        </p:txBody>
      </p:sp>
      <p:sp>
        <p:nvSpPr>
          <p:cNvPr id="8" name="テキスト ボックス 7">
            <a:extLst>
              <a:ext uri="{FF2B5EF4-FFF2-40B4-BE49-F238E27FC236}">
                <a16:creationId xmlns:a16="http://schemas.microsoft.com/office/drawing/2014/main" id="{B146DBBC-CFCB-425B-8D5B-B905C7832C63}"/>
              </a:ext>
            </a:extLst>
          </p:cNvPr>
          <p:cNvSpPr txBox="1"/>
          <p:nvPr/>
        </p:nvSpPr>
        <p:spPr>
          <a:xfrm>
            <a:off x="322141" y="159881"/>
            <a:ext cx="796693" cy="408189"/>
          </a:xfrm>
          <a:prstGeom prst="rect">
            <a:avLst/>
          </a:prstGeom>
          <a:noFill/>
        </p:spPr>
        <p:txBody>
          <a:bodyPr wrap="none"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1800" b="1"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ポスト</a:t>
            </a:r>
          </a:p>
        </p:txBody>
      </p:sp>
      <p:cxnSp>
        <p:nvCxnSpPr>
          <p:cNvPr id="9" name="直線コネクタ 8">
            <a:extLst>
              <a:ext uri="{FF2B5EF4-FFF2-40B4-BE49-F238E27FC236}">
                <a16:creationId xmlns:a16="http://schemas.microsoft.com/office/drawing/2014/main" id="{AC54E636-85EF-4088-8B46-B0E9B962F231}"/>
              </a:ext>
            </a:extLst>
          </p:cNvPr>
          <p:cNvCxnSpPr>
            <a:cxnSpLocks/>
          </p:cNvCxnSpPr>
          <p:nvPr/>
        </p:nvCxnSpPr>
        <p:spPr>
          <a:xfrm flipV="1">
            <a:off x="207755" y="551956"/>
            <a:ext cx="11837375" cy="4591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7" name="図 6">
            <a:extLst>
              <a:ext uri="{FF2B5EF4-FFF2-40B4-BE49-F238E27FC236}">
                <a16:creationId xmlns:a16="http://schemas.microsoft.com/office/drawing/2014/main" id="{09E1FE5B-32E2-446A-B0F3-8E99A256FD7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213593" y="4057666"/>
            <a:ext cx="2313587" cy="2373768"/>
          </a:xfrm>
          <a:prstGeom prst="rect">
            <a:avLst/>
          </a:prstGeom>
        </p:spPr>
      </p:pic>
      <p:pic>
        <p:nvPicPr>
          <p:cNvPr id="10" name="図 9">
            <a:extLst>
              <a:ext uri="{FF2B5EF4-FFF2-40B4-BE49-F238E27FC236}">
                <a16:creationId xmlns:a16="http://schemas.microsoft.com/office/drawing/2014/main" id="{A8062613-2DCA-4E9B-806B-269CE564EC4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538568" y="4057665"/>
            <a:ext cx="2240284" cy="2474043"/>
          </a:xfrm>
          <a:prstGeom prst="rect">
            <a:avLst/>
          </a:prstGeom>
        </p:spPr>
      </p:pic>
      <p:sp>
        <p:nvSpPr>
          <p:cNvPr id="16" name="正方形/長方形 15">
            <a:extLst>
              <a:ext uri="{FF2B5EF4-FFF2-40B4-BE49-F238E27FC236}">
                <a16:creationId xmlns:a16="http://schemas.microsoft.com/office/drawing/2014/main" id="{071F2597-7C77-4B7B-85DD-0E2C05D2F4A6}"/>
              </a:ext>
            </a:extLst>
          </p:cNvPr>
          <p:cNvSpPr/>
          <p:nvPr/>
        </p:nvSpPr>
        <p:spPr>
          <a:xfrm>
            <a:off x="3003973" y="2419700"/>
            <a:ext cx="4450798" cy="369332"/>
          </a:xfrm>
          <a:prstGeom prst="rect">
            <a:avLst/>
          </a:prstGeom>
        </p:spPr>
        <p:txBody>
          <a:bodyPr wrap="square" lIns="91440" tIns="45720" rIns="91440" bIns="45720" anchor="t">
            <a:spAutoFit/>
          </a:bodyPr>
          <a:lstStyle/>
          <a:p>
            <a:pPr lvl="0"/>
            <a:r>
              <a:rPr lang="en-US" altLang="ja-JP">
                <a:latin typeface="Meiryo UI"/>
                <a:ea typeface="Meiryo UI"/>
              </a:rPr>
              <a:t>340</a:t>
            </a:r>
            <a:r>
              <a:rPr lang="ja-JP" altLang="en-US">
                <a:latin typeface="Meiryo UI"/>
                <a:ea typeface="Meiryo UI"/>
              </a:rPr>
              <a:t>ｍｍ</a:t>
            </a:r>
            <a:r>
              <a:rPr lang="en-US" altLang="ja-JP">
                <a:latin typeface="Meiryo UI"/>
                <a:ea typeface="Meiryo UI"/>
              </a:rPr>
              <a:t>×260</a:t>
            </a:r>
            <a:r>
              <a:rPr lang="ja-JP" altLang="en-US">
                <a:latin typeface="Meiryo UI"/>
                <a:ea typeface="Meiryo UI"/>
              </a:rPr>
              <a:t>ｍｍ</a:t>
            </a:r>
            <a:r>
              <a:rPr lang="en-US" altLang="ja-JP">
                <a:latin typeface="Meiryo UI"/>
                <a:ea typeface="Meiryo UI"/>
              </a:rPr>
              <a:t>×35</a:t>
            </a:r>
            <a:r>
              <a:rPr lang="ja-JP" altLang="en-US">
                <a:latin typeface="Meiryo UI"/>
                <a:ea typeface="Meiryo UI"/>
              </a:rPr>
              <a:t>ｍｍまで投函可能</a:t>
            </a:r>
            <a:endParaRPr kumimoji="1" lang="en-US" altLang="ja-JP" sz="1800" i="0" u="none" strike="noStrike" kern="1200" cap="none" spc="0" normalizeH="0" baseline="0" noProof="0">
              <a:ln>
                <a:noFill/>
              </a:ln>
              <a:solidFill>
                <a:prstClr val="black"/>
              </a:solidFill>
              <a:effectLst/>
              <a:uLnTx/>
              <a:uFillTx/>
              <a:latin typeface="Meiryo UI"/>
              <a:ea typeface="Meiryo UI"/>
            </a:endParaRPr>
          </a:p>
        </p:txBody>
      </p:sp>
      <p:sp>
        <p:nvSpPr>
          <p:cNvPr id="18" name="正方形/長方形 17">
            <a:extLst>
              <a:ext uri="{FF2B5EF4-FFF2-40B4-BE49-F238E27FC236}">
                <a16:creationId xmlns:a16="http://schemas.microsoft.com/office/drawing/2014/main" id="{C1D97CC2-267C-4DBF-B21C-D7C0C2670EE4}"/>
              </a:ext>
            </a:extLst>
          </p:cNvPr>
          <p:cNvSpPr/>
          <p:nvPr/>
        </p:nvSpPr>
        <p:spPr>
          <a:xfrm>
            <a:off x="3054470" y="3673171"/>
            <a:ext cx="4377495" cy="369332"/>
          </a:xfrm>
          <a:prstGeom prst="rect">
            <a:avLst/>
          </a:prstGeom>
        </p:spPr>
        <p:txBody>
          <a:bodyPr wrap="square">
            <a:spAutoFit/>
          </a:bodyPr>
          <a:lstStyle/>
          <a:p>
            <a:pPr lvl="0"/>
            <a:r>
              <a:rPr lang="ja-JP" altLang="en-US">
                <a:solidFill>
                  <a:prstClr val="black"/>
                </a:solidFill>
                <a:latin typeface="Meiryo UI" panose="020B0604030504040204" pitchFamily="50" charset="-128"/>
                <a:ea typeface="Meiryo UI" panose="020B0604030504040204" pitchFamily="50" charset="-128"/>
              </a:rPr>
              <a:t>シンプルな操作で使いやすい</a:t>
            </a:r>
            <a:endParaRPr kumimoji="1" lang="en-US" altLang="ja-JP" sz="180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22" name="図 21">
            <a:extLst>
              <a:ext uri="{FF2B5EF4-FFF2-40B4-BE49-F238E27FC236}">
                <a16:creationId xmlns:a16="http://schemas.microsoft.com/office/drawing/2014/main" id="{13C78439-F93A-4535-8A14-9BA475D1D052}"/>
              </a:ext>
            </a:extLst>
          </p:cNvPr>
          <p:cNvPicPr>
            <a:picLocks noChangeAspect="1"/>
          </p:cNvPicPr>
          <p:nvPr/>
        </p:nvPicPr>
        <p:blipFill>
          <a:blip r:embed="rId4"/>
          <a:stretch>
            <a:fillRect/>
          </a:stretch>
        </p:blipFill>
        <p:spPr>
          <a:xfrm>
            <a:off x="339845" y="1571520"/>
            <a:ext cx="2714625" cy="2790825"/>
          </a:xfrm>
          <a:prstGeom prst="rect">
            <a:avLst/>
          </a:prstGeom>
        </p:spPr>
      </p:pic>
      <p:pic>
        <p:nvPicPr>
          <p:cNvPr id="23" name="図 22">
            <a:extLst>
              <a:ext uri="{FF2B5EF4-FFF2-40B4-BE49-F238E27FC236}">
                <a16:creationId xmlns:a16="http://schemas.microsoft.com/office/drawing/2014/main" id="{FA637178-1A23-4CAE-890E-5C8836008BF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17518" y="4573090"/>
            <a:ext cx="2228189" cy="1378984"/>
          </a:xfrm>
          <a:prstGeom prst="rect">
            <a:avLst/>
          </a:prstGeom>
        </p:spPr>
      </p:pic>
      <p:sp>
        <p:nvSpPr>
          <p:cNvPr id="24" name="正方形/長方形 23">
            <a:extLst>
              <a:ext uri="{FF2B5EF4-FFF2-40B4-BE49-F238E27FC236}">
                <a16:creationId xmlns:a16="http://schemas.microsoft.com/office/drawing/2014/main" id="{D3EB543F-4618-4D4E-A162-E150A33AD3FA}"/>
              </a:ext>
            </a:extLst>
          </p:cNvPr>
          <p:cNvSpPr/>
          <p:nvPr/>
        </p:nvSpPr>
        <p:spPr>
          <a:xfrm>
            <a:off x="375276" y="870231"/>
            <a:ext cx="10698763" cy="369332"/>
          </a:xfrm>
          <a:prstGeom prst="rect">
            <a:avLst/>
          </a:prstGeom>
        </p:spPr>
        <p:txBody>
          <a:bodyPr wrap="none">
            <a:spAutoFit/>
          </a:bodyPr>
          <a:lstStyle/>
          <a:p>
            <a:r>
              <a:rPr lang="ja-JP" altLang="en-US" b="1">
                <a:latin typeface="Meiryo UI" panose="020B0604030504040204" pitchFamily="50" charset="-128"/>
                <a:ea typeface="Meiryo UI" panose="020B0604030504040204" pitchFamily="50" charset="-128"/>
                <a:cs typeface="Meiryo UI" panose="020B0604030504040204" pitchFamily="50" charset="-128"/>
              </a:rPr>
              <a:t>優しいフォルムの大容量エクスポスト</a:t>
            </a:r>
            <a:r>
              <a:rPr lang="en-US" altLang="ja-JP" b="1">
                <a:latin typeface="Meiryo UI" panose="020B0604030504040204" pitchFamily="50" charset="-128"/>
                <a:ea typeface="Meiryo UI" panose="020B0604030504040204" pitchFamily="50" charset="-128"/>
                <a:cs typeface="Meiryo UI" panose="020B0604030504040204" pitchFamily="50" charset="-128"/>
              </a:rPr>
              <a:t>FS</a:t>
            </a:r>
            <a:r>
              <a:rPr lang="ja-JP" altLang="en-US" b="1" err="1">
                <a:latin typeface="Meiryo UI" panose="020B0604030504040204" pitchFamily="50" charset="-128"/>
                <a:ea typeface="Meiryo UI" panose="020B0604030504040204" pitchFamily="50" charset="-128"/>
                <a:cs typeface="Meiryo UI" panose="020B0604030504040204" pitchFamily="50" charset="-128"/>
              </a:rPr>
              <a:t>。</a:t>
            </a:r>
            <a:r>
              <a:rPr lang="ja-JP" altLang="en-US" b="1">
                <a:latin typeface="Meiryo UI" panose="020B0604030504040204" pitchFamily="50" charset="-128"/>
                <a:ea typeface="Meiryo UI" panose="020B0604030504040204" pitchFamily="50" charset="-128"/>
                <a:cs typeface="Meiryo UI" panose="020B0604030504040204" pitchFamily="50" charset="-128"/>
              </a:rPr>
              <a:t>機能門柱</a:t>
            </a:r>
            <a:r>
              <a:rPr lang="en-US" altLang="ja-JP" b="1">
                <a:latin typeface="Meiryo UI" panose="020B0604030504040204" pitchFamily="50" charset="-128"/>
                <a:ea typeface="Meiryo UI" panose="020B0604030504040204" pitchFamily="50" charset="-128"/>
                <a:cs typeface="Meiryo UI" panose="020B0604030504040204" pitchFamily="50" charset="-128"/>
              </a:rPr>
              <a:t>FS</a:t>
            </a:r>
            <a:r>
              <a:rPr lang="ja-JP" altLang="en-US" b="1">
                <a:latin typeface="Meiryo UI" panose="020B0604030504040204" pitchFamily="50" charset="-128"/>
                <a:ea typeface="Meiryo UI" panose="020B0604030504040204" pitchFamily="50" charset="-128"/>
                <a:cs typeface="Meiryo UI" panose="020B0604030504040204" pitchFamily="50" charset="-128"/>
              </a:rPr>
              <a:t>のポストとして、また壁付けポストとしてお使いいただけます。</a:t>
            </a:r>
            <a:endParaRPr lang="ja-JP" altLang="en-US"/>
          </a:p>
        </p:txBody>
      </p:sp>
      <p:sp>
        <p:nvSpPr>
          <p:cNvPr id="14" name="正方形/長方形 13">
            <a:extLst>
              <a:ext uri="{FF2B5EF4-FFF2-40B4-BE49-F238E27FC236}">
                <a16:creationId xmlns:a16="http://schemas.microsoft.com/office/drawing/2014/main" id="{905A7139-1924-4AAF-AE0E-436DA74ED843}"/>
              </a:ext>
            </a:extLst>
          </p:cNvPr>
          <p:cNvSpPr/>
          <p:nvPr/>
        </p:nvSpPr>
        <p:spPr>
          <a:xfrm>
            <a:off x="2754482" y="2042857"/>
            <a:ext cx="4083347" cy="369332"/>
          </a:xfrm>
          <a:prstGeom prst="rect">
            <a:avLst/>
          </a:prstGeom>
        </p:spPr>
        <p:txBody>
          <a:bodyPr wrap="square">
            <a:spAutoFit/>
          </a:bodyPr>
          <a:lstStyle/>
          <a:p>
            <a:pPr lvl="0"/>
            <a:r>
              <a:rPr lang="ja-JP" altLang="en-US" b="1">
                <a:latin typeface="Meiryo UI" panose="020B0604030504040204" pitchFamily="50" charset="-128"/>
                <a:ea typeface="Meiryo UI" panose="020B0604030504040204" pitchFamily="50" charset="-128"/>
              </a:rPr>
              <a:t>■メール便最大サイズの収納が可能</a:t>
            </a:r>
            <a:endParaRPr kumimoji="1" lang="en-US" altLang="ja-JP" sz="18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5" name="正方形/長方形 14">
            <a:extLst>
              <a:ext uri="{FF2B5EF4-FFF2-40B4-BE49-F238E27FC236}">
                <a16:creationId xmlns:a16="http://schemas.microsoft.com/office/drawing/2014/main" id="{EAB564B7-C59D-49C8-98B4-55ED591EF74C}"/>
              </a:ext>
            </a:extLst>
          </p:cNvPr>
          <p:cNvSpPr/>
          <p:nvPr/>
        </p:nvSpPr>
        <p:spPr>
          <a:xfrm>
            <a:off x="2754482" y="3273426"/>
            <a:ext cx="5594662" cy="369332"/>
          </a:xfrm>
          <a:prstGeom prst="rect">
            <a:avLst/>
          </a:prstGeom>
        </p:spPr>
        <p:txBody>
          <a:bodyPr wrap="square" lIns="91440" tIns="45720" rIns="91440" bIns="45720" anchor="t">
            <a:spAutoFit/>
          </a:bodyPr>
          <a:lstStyle/>
          <a:p>
            <a:pPr lvl="0"/>
            <a:r>
              <a:rPr lang="ja-JP" altLang="en-US" b="1">
                <a:latin typeface="Meiryo UI"/>
                <a:ea typeface="Meiryo UI"/>
              </a:rPr>
              <a:t>■前入れ前取り出し仕様（ダイヤル錠）</a:t>
            </a:r>
            <a:endParaRPr kumimoji="1" lang="en-US" altLang="ja-JP" sz="1800" b="1" i="0" u="none" strike="noStrike" kern="1200" cap="none" spc="0" normalizeH="0" baseline="0" noProof="0">
              <a:ln>
                <a:noFill/>
              </a:ln>
              <a:solidFill>
                <a:prstClr val="black"/>
              </a:solidFill>
              <a:effectLst/>
              <a:uLnTx/>
              <a:uFillTx/>
              <a:latin typeface="Meiryo UI"/>
              <a:ea typeface="Meiryo UI"/>
            </a:endParaRPr>
          </a:p>
        </p:txBody>
      </p:sp>
      <p:sp>
        <p:nvSpPr>
          <p:cNvPr id="17" name="正方形/長方形 16">
            <a:extLst>
              <a:ext uri="{FF2B5EF4-FFF2-40B4-BE49-F238E27FC236}">
                <a16:creationId xmlns:a16="http://schemas.microsoft.com/office/drawing/2014/main" id="{4DDE18E7-D512-42CB-838B-16BD3C61CE15}"/>
              </a:ext>
            </a:extLst>
          </p:cNvPr>
          <p:cNvSpPr/>
          <p:nvPr/>
        </p:nvSpPr>
        <p:spPr>
          <a:xfrm>
            <a:off x="2754482" y="4540224"/>
            <a:ext cx="4087171" cy="369332"/>
          </a:xfrm>
          <a:prstGeom prst="rect">
            <a:avLst/>
          </a:prstGeom>
        </p:spPr>
        <p:txBody>
          <a:bodyPr wrap="square">
            <a:spAutoFit/>
          </a:bodyPr>
          <a:lstStyle/>
          <a:p>
            <a:pPr lvl="0"/>
            <a:r>
              <a:rPr lang="ja-JP" altLang="en-US" b="1">
                <a:solidFill>
                  <a:prstClr val="black"/>
                </a:solidFill>
                <a:latin typeface="Meiryo UI" panose="020B0604030504040204" pitchFamily="50" charset="-128"/>
                <a:ea typeface="Meiryo UI" panose="020B0604030504040204" pitchFamily="50" charset="-128"/>
              </a:rPr>
              <a:t>■こだわりのデザイン</a:t>
            </a:r>
            <a:endParaRPr lang="en-US" altLang="ja-JP" b="1">
              <a:solidFill>
                <a:prstClr val="black"/>
              </a:solidFill>
              <a:latin typeface="Meiryo UI" panose="020B0604030504040204" pitchFamily="50" charset="-128"/>
              <a:ea typeface="Meiryo UI" panose="020B0604030504040204" pitchFamily="50" charset="-128"/>
            </a:endParaRPr>
          </a:p>
        </p:txBody>
      </p:sp>
      <p:sp>
        <p:nvSpPr>
          <p:cNvPr id="26" name="正方形/長方形 25">
            <a:extLst>
              <a:ext uri="{FF2B5EF4-FFF2-40B4-BE49-F238E27FC236}">
                <a16:creationId xmlns:a16="http://schemas.microsoft.com/office/drawing/2014/main" id="{8D198599-956F-4CC2-B9F5-357DC4556154}"/>
              </a:ext>
            </a:extLst>
          </p:cNvPr>
          <p:cNvSpPr/>
          <p:nvPr/>
        </p:nvSpPr>
        <p:spPr>
          <a:xfrm>
            <a:off x="3054470" y="4945746"/>
            <a:ext cx="4377495" cy="923330"/>
          </a:xfrm>
          <a:prstGeom prst="rect">
            <a:avLst/>
          </a:prstGeom>
        </p:spPr>
        <p:txBody>
          <a:bodyPr wrap="square">
            <a:spAutoFit/>
          </a:bodyPr>
          <a:lstStyle/>
          <a:p>
            <a:pPr lvl="0"/>
            <a:r>
              <a:rPr lang="ja-JP" altLang="en-US">
                <a:solidFill>
                  <a:prstClr val="black"/>
                </a:solidFill>
                <a:latin typeface="Meiryo UI" panose="020B0604030504040204" pitchFamily="50" charset="-128"/>
                <a:ea typeface="Meiryo UI" panose="020B0604030504040204" pitchFamily="50" charset="-128"/>
              </a:rPr>
              <a:t>・ノイズのない美しい納まり</a:t>
            </a:r>
            <a:endParaRPr lang="en-US" altLang="ja-JP">
              <a:solidFill>
                <a:prstClr val="black"/>
              </a:solidFill>
              <a:latin typeface="Meiryo UI" panose="020B0604030504040204" pitchFamily="50" charset="-128"/>
              <a:ea typeface="Meiryo UI" panose="020B0604030504040204" pitchFamily="50" charset="-128"/>
            </a:endParaRPr>
          </a:p>
          <a:p>
            <a:pPr lvl="0"/>
            <a:r>
              <a:rPr kumimoji="1" lang="ja-JP" altLang="en-US" sz="180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・人に 自然に馴染む</a:t>
            </a:r>
            <a:r>
              <a:rPr kumimoji="1" lang="en-US" altLang="ja-JP" sz="180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R</a:t>
            </a:r>
            <a:r>
              <a:rPr kumimoji="1" lang="ja-JP" altLang="en-US" sz="180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形状</a:t>
            </a:r>
            <a:endParaRPr kumimoji="1" lang="en-US" altLang="ja-JP" sz="180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lvl="0"/>
            <a:r>
              <a:rPr lang="ja-JP" altLang="en-US">
                <a:solidFill>
                  <a:prstClr val="black"/>
                </a:solidFill>
                <a:latin typeface="Meiryo UI" panose="020B0604030504040204" pitchFamily="50" charset="-128"/>
                <a:ea typeface="Meiryo UI" panose="020B0604030504040204" pitchFamily="50" charset="-128"/>
              </a:rPr>
              <a:t>・上質感のあるマットな仕上げ</a:t>
            </a:r>
            <a:endParaRPr kumimoji="1" lang="en-US" altLang="ja-JP" sz="180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9" name="正方形/長方形 28">
            <a:extLst>
              <a:ext uri="{FF2B5EF4-FFF2-40B4-BE49-F238E27FC236}">
                <a16:creationId xmlns:a16="http://schemas.microsoft.com/office/drawing/2014/main" id="{A9F544BD-A038-48D7-8653-DAD516C53142}"/>
              </a:ext>
            </a:extLst>
          </p:cNvPr>
          <p:cNvSpPr/>
          <p:nvPr/>
        </p:nvSpPr>
        <p:spPr>
          <a:xfrm>
            <a:off x="7410203" y="6014054"/>
            <a:ext cx="2324731" cy="7284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ja-JP" altLang="en-US" sz="160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ディープグレー</a:t>
            </a:r>
            <a:endParaRPr lang="en-US" altLang="ja-JP" sz="160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正方形/長方形 29">
            <a:extLst>
              <a:ext uri="{FF2B5EF4-FFF2-40B4-BE49-F238E27FC236}">
                <a16:creationId xmlns:a16="http://schemas.microsoft.com/office/drawing/2014/main" id="{9710C181-C592-4497-B85C-5FCA5994E543}"/>
              </a:ext>
            </a:extLst>
          </p:cNvPr>
          <p:cNvSpPr/>
          <p:nvPr/>
        </p:nvSpPr>
        <p:spPr>
          <a:xfrm>
            <a:off x="9618830" y="6014054"/>
            <a:ext cx="2324731" cy="7284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ja-JP" altLang="en-US" sz="160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ブラック</a:t>
            </a:r>
            <a:endParaRPr lang="en-US" altLang="ja-JP" sz="160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6" name="図 5">
            <a:extLst>
              <a:ext uri="{FF2B5EF4-FFF2-40B4-BE49-F238E27FC236}">
                <a16:creationId xmlns:a16="http://schemas.microsoft.com/office/drawing/2014/main" id="{63C1DC9A-A36B-4E4B-A6E7-58F6FF7CA72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165405" y="1548867"/>
            <a:ext cx="2308860" cy="2270760"/>
          </a:xfrm>
          <a:prstGeom prst="rect">
            <a:avLst/>
          </a:prstGeom>
        </p:spPr>
      </p:pic>
      <p:sp>
        <p:nvSpPr>
          <p:cNvPr id="27" name="正方形/長方形 26">
            <a:extLst>
              <a:ext uri="{FF2B5EF4-FFF2-40B4-BE49-F238E27FC236}">
                <a16:creationId xmlns:a16="http://schemas.microsoft.com/office/drawing/2014/main" id="{8B26CC0F-94F8-4AA4-882B-72EFFB6B443E}"/>
              </a:ext>
            </a:extLst>
          </p:cNvPr>
          <p:cNvSpPr/>
          <p:nvPr/>
        </p:nvSpPr>
        <p:spPr>
          <a:xfrm>
            <a:off x="7410203" y="3453734"/>
            <a:ext cx="2324731" cy="7284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ja-JP" altLang="en-US" sz="16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ホワイト</a:t>
            </a:r>
            <a:endParaRPr lang="en-US" altLang="ja-JP" sz="16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1" name="図 10">
            <a:extLst>
              <a:ext uri="{FF2B5EF4-FFF2-40B4-BE49-F238E27FC236}">
                <a16:creationId xmlns:a16="http://schemas.microsoft.com/office/drawing/2014/main" id="{03CAEA49-6AB2-4E9D-BBFB-45006351243B}"/>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298419" y="1576736"/>
            <a:ext cx="2560320" cy="2316480"/>
          </a:xfrm>
          <a:prstGeom prst="rect">
            <a:avLst/>
          </a:prstGeom>
        </p:spPr>
      </p:pic>
      <p:sp>
        <p:nvSpPr>
          <p:cNvPr id="28" name="正方形/長方形 27">
            <a:extLst>
              <a:ext uri="{FF2B5EF4-FFF2-40B4-BE49-F238E27FC236}">
                <a16:creationId xmlns:a16="http://schemas.microsoft.com/office/drawing/2014/main" id="{A8CCA863-8E4B-46F0-9FA1-86D2301C2B07}"/>
              </a:ext>
            </a:extLst>
          </p:cNvPr>
          <p:cNvSpPr/>
          <p:nvPr/>
        </p:nvSpPr>
        <p:spPr>
          <a:xfrm>
            <a:off x="9618830" y="3453734"/>
            <a:ext cx="2324731" cy="7284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ja-JP" altLang="en-US" sz="16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シャイングレー</a:t>
            </a:r>
            <a:endParaRPr lang="en-US" altLang="ja-JP" sz="16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3495260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C10BA186-CF0A-4321-A799-5E7D923EE209}"/>
              </a:ext>
            </a:extLst>
          </p:cNvPr>
          <p:cNvSpPr/>
          <p:nvPr/>
        </p:nvSpPr>
        <p:spPr>
          <a:xfrm>
            <a:off x="0" y="0"/>
            <a:ext cx="12192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4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8" name="テキスト ボックス 7">
            <a:extLst>
              <a:ext uri="{FF2B5EF4-FFF2-40B4-BE49-F238E27FC236}">
                <a16:creationId xmlns:a16="http://schemas.microsoft.com/office/drawing/2014/main" id="{B146DBBC-CFCB-425B-8D5B-B905C7832C63}"/>
              </a:ext>
            </a:extLst>
          </p:cNvPr>
          <p:cNvSpPr txBox="1"/>
          <p:nvPr/>
        </p:nvSpPr>
        <p:spPr>
          <a:xfrm>
            <a:off x="322141" y="159881"/>
            <a:ext cx="2381742" cy="408189"/>
          </a:xfrm>
          <a:prstGeom prst="rect">
            <a:avLst/>
          </a:prstGeom>
          <a:noFill/>
        </p:spPr>
        <p:txBody>
          <a:bodyPr wrap="none"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1800" b="1" i="0" u="none" strike="noStrike" kern="1200" cap="none" spc="12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デザインパネル・トレー</a:t>
            </a:r>
          </a:p>
        </p:txBody>
      </p:sp>
      <p:cxnSp>
        <p:nvCxnSpPr>
          <p:cNvPr id="9" name="直線コネクタ 8">
            <a:extLst>
              <a:ext uri="{FF2B5EF4-FFF2-40B4-BE49-F238E27FC236}">
                <a16:creationId xmlns:a16="http://schemas.microsoft.com/office/drawing/2014/main" id="{AC54E636-85EF-4088-8B46-B0E9B962F231}"/>
              </a:ext>
            </a:extLst>
          </p:cNvPr>
          <p:cNvCxnSpPr>
            <a:cxnSpLocks/>
          </p:cNvCxnSpPr>
          <p:nvPr/>
        </p:nvCxnSpPr>
        <p:spPr>
          <a:xfrm flipV="1">
            <a:off x="207755" y="551956"/>
            <a:ext cx="11837375" cy="4591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4" name="正方形/長方形 23">
            <a:extLst>
              <a:ext uri="{FF2B5EF4-FFF2-40B4-BE49-F238E27FC236}">
                <a16:creationId xmlns:a16="http://schemas.microsoft.com/office/drawing/2014/main" id="{D3EB543F-4618-4D4E-A162-E150A33AD3FA}"/>
              </a:ext>
            </a:extLst>
          </p:cNvPr>
          <p:cNvSpPr/>
          <p:nvPr/>
        </p:nvSpPr>
        <p:spPr>
          <a:xfrm>
            <a:off x="375276" y="870231"/>
            <a:ext cx="4705134"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センターブロックとデザインパネルを合わせることで</a:t>
            </a:r>
            <a:endParaRPr kumimoji="1" lang="en-US" altLang="ja-JP" sz="18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b="1">
                <a:solidFill>
                  <a:prstClr val="black"/>
                </a:solidFill>
                <a:latin typeface="Meiryo UI" panose="020B0604030504040204" pitchFamily="50" charset="-128"/>
                <a:ea typeface="Meiryo UI" panose="020B0604030504040204" pitchFamily="50" charset="-128"/>
              </a:rPr>
              <a:t>カラーバランスの良い佇まいになります。</a:t>
            </a:r>
            <a:endParaRPr kumimoji="1" lang="ja-JP" altLang="en-US" sz="1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19" name="正方形/長方形 18">
            <a:extLst>
              <a:ext uri="{FF2B5EF4-FFF2-40B4-BE49-F238E27FC236}">
                <a16:creationId xmlns:a16="http://schemas.microsoft.com/office/drawing/2014/main" id="{0AB5C85B-6A86-4D6F-BA26-803057183840}"/>
              </a:ext>
            </a:extLst>
          </p:cNvPr>
          <p:cNvSpPr/>
          <p:nvPr/>
        </p:nvSpPr>
        <p:spPr>
          <a:xfrm>
            <a:off x="5854419" y="1568546"/>
            <a:ext cx="5028926" cy="338554"/>
          </a:xfrm>
          <a:prstGeom prst="rect">
            <a:avLst/>
          </a:prstGeom>
        </p:spPr>
        <p:txBody>
          <a:bodyPr wrap="square">
            <a:spAutoFit/>
          </a:bodyPr>
          <a:lstStyle/>
          <a:p>
            <a:pPr lvl="0"/>
            <a:r>
              <a:rPr lang="ja-JP" altLang="en-US" sz="1600">
                <a:latin typeface="Meiryo UI" panose="020B0604030504040204" pitchFamily="50" charset="-128"/>
                <a:ea typeface="Meiryo UI" panose="020B0604030504040204" pitchFamily="50" charset="-128"/>
              </a:rPr>
              <a:t>・</a:t>
            </a:r>
            <a:r>
              <a:rPr lang="en-US" altLang="ja-JP" sz="1600">
                <a:latin typeface="Meiryo UI" panose="020B0604030504040204" pitchFamily="50" charset="-128"/>
                <a:ea typeface="Meiryo UI" panose="020B0604030504040204" pitchFamily="50" charset="-128"/>
              </a:rPr>
              <a:t>R</a:t>
            </a:r>
            <a:r>
              <a:rPr lang="ja-JP" altLang="en-US" sz="1600">
                <a:latin typeface="Meiryo UI" panose="020B0604030504040204" pitchFamily="50" charset="-128"/>
                <a:ea typeface="Meiryo UI" panose="020B0604030504040204" pitchFamily="50" charset="-128"/>
              </a:rPr>
              <a:t>の優しい鋳物トレー 粉体ブラック塗装</a:t>
            </a:r>
            <a:endParaRPr kumimoji="1" lang="en-US" altLang="ja-JP" sz="160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2" name="正方形/長方形 21">
            <a:extLst>
              <a:ext uri="{FF2B5EF4-FFF2-40B4-BE49-F238E27FC236}">
                <a16:creationId xmlns:a16="http://schemas.microsoft.com/office/drawing/2014/main" id="{58F81667-D37A-4650-80EB-24A26799CD1C}"/>
              </a:ext>
            </a:extLst>
          </p:cNvPr>
          <p:cNvSpPr/>
          <p:nvPr/>
        </p:nvSpPr>
        <p:spPr>
          <a:xfrm>
            <a:off x="5889810" y="1926921"/>
            <a:ext cx="6175280" cy="338554"/>
          </a:xfrm>
          <a:prstGeom prst="rect">
            <a:avLst/>
          </a:prstGeom>
        </p:spPr>
        <p:txBody>
          <a:bodyPr wrap="square">
            <a:spAutoFit/>
          </a:bodyPr>
          <a:lstStyle/>
          <a:p>
            <a:pPr lvl="0"/>
            <a:r>
              <a:rPr lang="ja-JP" altLang="en-US" sz="1600">
                <a:latin typeface="Meiryo UI" panose="020B0604030504040204" pitchFamily="50" charset="-128"/>
                <a:ea typeface="Meiryo UI" panose="020B0604030504040204" pitchFamily="50" charset="-128"/>
              </a:rPr>
              <a:t>・中央にデザインに溶け込んだ孔があり雨水が溜まる心配はありません。</a:t>
            </a:r>
            <a:endParaRPr lang="en-US" altLang="ja-JP" sz="1600">
              <a:latin typeface="Meiryo UI" panose="020B0604030504040204" pitchFamily="50" charset="-128"/>
              <a:ea typeface="Meiryo UI" panose="020B0604030504040204" pitchFamily="50" charset="-128"/>
            </a:endParaRPr>
          </a:p>
        </p:txBody>
      </p:sp>
      <p:sp>
        <p:nvSpPr>
          <p:cNvPr id="32" name="正方形/長方形 31">
            <a:extLst>
              <a:ext uri="{FF2B5EF4-FFF2-40B4-BE49-F238E27FC236}">
                <a16:creationId xmlns:a16="http://schemas.microsoft.com/office/drawing/2014/main" id="{736B815B-91FA-41B4-B10B-668D66919E5E}"/>
              </a:ext>
            </a:extLst>
          </p:cNvPr>
          <p:cNvSpPr/>
          <p:nvPr/>
        </p:nvSpPr>
        <p:spPr>
          <a:xfrm>
            <a:off x="5889810" y="870231"/>
            <a:ext cx="5800441"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さらにトレーをプラスすることで、お客様のお好きなオブジェや</a:t>
            </a:r>
            <a:endParaRPr kumimoji="1" lang="en-US" altLang="ja-JP" sz="18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b="1">
                <a:solidFill>
                  <a:prstClr val="black"/>
                </a:solidFill>
                <a:latin typeface="Meiryo UI" panose="020B0604030504040204" pitchFamily="50" charset="-128"/>
                <a:ea typeface="Meiryo UI" panose="020B0604030504040204" pitchFamily="50" charset="-128"/>
                <a:cs typeface="Meiryo UI" panose="020B0604030504040204" pitchFamily="50" charset="-128"/>
              </a:rPr>
              <a:t>ミニ植栽を置いて楽しむことができます。</a:t>
            </a:r>
            <a:endParaRPr kumimoji="1" lang="en-US" altLang="ja-JP" sz="18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pic>
        <p:nvPicPr>
          <p:cNvPr id="2" name="図 1">
            <a:extLst>
              <a:ext uri="{FF2B5EF4-FFF2-40B4-BE49-F238E27FC236}">
                <a16:creationId xmlns:a16="http://schemas.microsoft.com/office/drawing/2014/main" id="{387766CF-0ED8-4F94-B42D-5A1C3F05B7A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15499" y="2703927"/>
            <a:ext cx="1043940" cy="3307080"/>
          </a:xfrm>
          <a:prstGeom prst="rect">
            <a:avLst/>
          </a:prstGeom>
        </p:spPr>
      </p:pic>
      <p:pic>
        <p:nvPicPr>
          <p:cNvPr id="3" name="図 2">
            <a:extLst>
              <a:ext uri="{FF2B5EF4-FFF2-40B4-BE49-F238E27FC236}">
                <a16:creationId xmlns:a16="http://schemas.microsoft.com/office/drawing/2014/main" id="{9E9BD159-2645-4116-AC8A-681ADD4234E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0073" y="2709828"/>
            <a:ext cx="1043940" cy="3291840"/>
          </a:xfrm>
          <a:prstGeom prst="rect">
            <a:avLst/>
          </a:prstGeom>
        </p:spPr>
      </p:pic>
      <p:pic>
        <p:nvPicPr>
          <p:cNvPr id="4" name="図 3">
            <a:extLst>
              <a:ext uri="{FF2B5EF4-FFF2-40B4-BE49-F238E27FC236}">
                <a16:creationId xmlns:a16="http://schemas.microsoft.com/office/drawing/2014/main" id="{278E20B0-FAE5-4429-89DB-AC9BC2D7DD0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696326" y="2745197"/>
            <a:ext cx="1043940" cy="3268980"/>
          </a:xfrm>
          <a:prstGeom prst="rect">
            <a:avLst/>
          </a:prstGeom>
        </p:spPr>
      </p:pic>
      <p:pic>
        <p:nvPicPr>
          <p:cNvPr id="10" name="図 9">
            <a:extLst>
              <a:ext uri="{FF2B5EF4-FFF2-40B4-BE49-F238E27FC236}">
                <a16:creationId xmlns:a16="http://schemas.microsoft.com/office/drawing/2014/main" id="{3F243E8B-4D0B-435B-BC25-0850ACB59BF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318033" y="2709828"/>
            <a:ext cx="1181100" cy="3360420"/>
          </a:xfrm>
          <a:prstGeom prst="rect">
            <a:avLst/>
          </a:prstGeom>
        </p:spPr>
      </p:pic>
      <p:pic>
        <p:nvPicPr>
          <p:cNvPr id="11" name="図 10">
            <a:extLst>
              <a:ext uri="{FF2B5EF4-FFF2-40B4-BE49-F238E27FC236}">
                <a16:creationId xmlns:a16="http://schemas.microsoft.com/office/drawing/2014/main" id="{D424DEA6-B078-44B6-BC55-9E60C9033C4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734286" y="2745197"/>
            <a:ext cx="1150620" cy="3268980"/>
          </a:xfrm>
          <a:prstGeom prst="rect">
            <a:avLst/>
          </a:prstGeom>
        </p:spPr>
      </p:pic>
      <p:pic>
        <p:nvPicPr>
          <p:cNvPr id="12" name="図 11">
            <a:extLst>
              <a:ext uri="{FF2B5EF4-FFF2-40B4-BE49-F238E27FC236}">
                <a16:creationId xmlns:a16="http://schemas.microsoft.com/office/drawing/2014/main" id="{5DDA56D4-7E7B-4D1A-B5F5-B3710078A5E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468484" y="2745197"/>
            <a:ext cx="2301240" cy="1272540"/>
          </a:xfrm>
          <a:prstGeom prst="rect">
            <a:avLst/>
          </a:prstGeom>
        </p:spPr>
      </p:pic>
      <p:pic>
        <p:nvPicPr>
          <p:cNvPr id="14" name="図 13">
            <a:extLst>
              <a:ext uri="{FF2B5EF4-FFF2-40B4-BE49-F238E27FC236}">
                <a16:creationId xmlns:a16="http://schemas.microsoft.com/office/drawing/2014/main" id="{6EAB67FB-0303-4A76-A9DE-8BE97EBAF8A4}"/>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468484" y="4181861"/>
            <a:ext cx="2316480" cy="1790700"/>
          </a:xfrm>
          <a:prstGeom prst="rect">
            <a:avLst/>
          </a:prstGeom>
        </p:spPr>
      </p:pic>
    </p:spTree>
    <p:extLst>
      <p:ext uri="{BB962C8B-B14F-4D97-AF65-F5344CB8AC3E}">
        <p14:creationId xmlns:p14="http://schemas.microsoft.com/office/powerpoint/2010/main" val="141543385"/>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Exter_Img_HD_v02_4_jp">
  <a:themeElements>
    <a:clrScheme name="LIXIL_New">
      <a:dk1>
        <a:sysClr val="windowText" lastClr="000000"/>
      </a:dk1>
      <a:lt1>
        <a:srgbClr val="FFFFFF"/>
      </a:lt1>
      <a:dk2>
        <a:srgbClr val="54585A"/>
      </a:dk2>
      <a:lt2>
        <a:srgbClr val="D1CDB5"/>
      </a:lt2>
      <a:accent1>
        <a:srgbClr val="E75400"/>
      </a:accent1>
      <a:accent2>
        <a:srgbClr val="0671B8"/>
      </a:accent2>
      <a:accent3>
        <a:srgbClr val="00AAAA"/>
      </a:accent3>
      <a:accent4>
        <a:srgbClr val="89BD28"/>
      </a:accent4>
      <a:accent5>
        <a:srgbClr val="A43F78"/>
      </a:accent5>
      <a:accent6>
        <a:srgbClr val="ADA29A"/>
      </a:accent6>
      <a:hlink>
        <a:srgbClr val="00376B"/>
      </a:hlink>
      <a:folHlink>
        <a:srgbClr val="6F2562"/>
      </a:folHlink>
    </a:clrScheme>
    <a:fontScheme name="LIXIL_New">
      <a:majorFont>
        <a:latin typeface="Segoe UI"/>
        <a:ea typeface="メイリオ"/>
        <a:cs typeface=""/>
      </a:majorFont>
      <a:minorFont>
        <a:latin typeface="Segoe UI"/>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kumimoji="1" dirty="0"/>
        </a:defP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E79ECDE6C33ED0479C1A66B78D025BEB" ma:contentTypeVersion="10" ma:contentTypeDescription="新しいドキュメントを作成します。" ma:contentTypeScope="" ma:versionID="66b13b7598be17a21bcd4c78911a5b03">
  <xsd:schema xmlns:xsd="http://www.w3.org/2001/XMLSchema" xmlns:xs="http://www.w3.org/2001/XMLSchema" xmlns:p="http://schemas.microsoft.com/office/2006/metadata/properties" xmlns:ns2="9e7834bc-a986-4417-b173-91d7a069e1bd" xmlns:ns3="7f31114e-1a65-42c4-9120-738cc2caafdf" xmlns:ns4="ee83f45f-6fc6-4777-ba06-6a1439548809" targetNamespace="http://schemas.microsoft.com/office/2006/metadata/properties" ma:root="true" ma:fieldsID="7223070fd74fc3e69120426a971c088d" ns2:_="" ns3:_="" ns4:_="">
    <xsd:import namespace="9e7834bc-a986-4417-b173-91d7a069e1bd"/>
    <xsd:import namespace="7f31114e-1a65-42c4-9120-738cc2caafdf"/>
    <xsd:import namespace="ee83f45f-6fc6-4777-ba06-6a1439548809"/>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GenerationTime" minOccurs="0"/>
                <xsd:element ref="ns3:MediaServiceEventHashCode" minOccurs="0"/>
                <xsd:element ref="ns3:MediaServiceOCR" minOccurs="0"/>
                <xsd:element ref="ns4:SharedWithUsers" minOccurs="0"/>
                <xsd:element ref="ns4: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e7834bc-a986-4417-b173-91d7a069e1bd" elementFormDefault="qualified">
    <xsd:import namespace="http://schemas.microsoft.com/office/2006/documentManagement/types"/>
    <xsd:import namespace="http://schemas.microsoft.com/office/infopath/2007/PartnerControls"/>
    <xsd:element name="_dlc_DocId" ma:index="8" nillable="true" ma:displayName="ドキュメント ID 値" ma:description="このアイテムに割り当てられているドキュメント ID の値です。" ma:internalName="_dlc_DocId" ma:readOnly="true">
      <xsd:simpleType>
        <xsd:restriction base="dms:Text"/>
      </xsd:simpleType>
    </xsd:element>
    <xsd:element name="_dlc_DocIdUrl" ma:index="9" nillable="true" ma:displayName="ドキュメントID:" ma:description="このドキュメントへの常時接続リンクです。"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ID を保持" ma:description="追加時に ID を保持します。"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7f31114e-1a65-42c4-9120-738cc2caafdf"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e83f45f-6fc6-4777-ba06-6a1439548809" elementFormDefault="qualified">
    <xsd:import namespace="http://schemas.microsoft.com/office/2006/documentManagement/types"/>
    <xsd:import namespace="http://schemas.microsoft.com/office/infopath/2007/PartnerControls"/>
    <xsd:element name="SharedWithUsers" ma:index="19"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_dlc_DocId xmlns="9e7834bc-a986-4417-b173-91d7a069e1bd">JPFS0816-369633195-25115</_dlc_DocId>
    <_dlc_DocIdUrl xmlns="9e7834bc-a986-4417-b173-91d7a069e1bd">
      <Url>https://lixilgroup.sharepoint.com/sites/JPFS0816/_layouts/15/DocIdRedir.aspx?ID=JPFS0816-369633195-25115</Url>
      <Description>JPFS0816-369633195-25115</Description>
    </_dlc_DocIdUrl>
  </documentManagement>
</p:properties>
</file>

<file path=customXml/itemProps1.xml><?xml version="1.0" encoding="utf-8"?>
<ds:datastoreItem xmlns:ds="http://schemas.openxmlformats.org/officeDocument/2006/customXml" ds:itemID="{2E08645E-87CB-41D4-B04A-70FD5EB5C422}">
  <ds:schemaRefs>
    <ds:schemaRef ds:uri="http://schemas.microsoft.com/sharepoint/v3/contenttype/forms"/>
  </ds:schemaRefs>
</ds:datastoreItem>
</file>

<file path=customXml/itemProps2.xml><?xml version="1.0" encoding="utf-8"?>
<ds:datastoreItem xmlns:ds="http://schemas.openxmlformats.org/officeDocument/2006/customXml" ds:itemID="{51F79357-20C9-4C13-920F-5E64E41F027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e7834bc-a986-4417-b173-91d7a069e1bd"/>
    <ds:schemaRef ds:uri="7f31114e-1a65-42c4-9120-738cc2caafdf"/>
    <ds:schemaRef ds:uri="ee83f45f-6fc6-4777-ba06-6a143954880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CF686FE-E200-4A91-96E1-E71D636C7F9B}">
  <ds:schemaRefs>
    <ds:schemaRef ds:uri="http://schemas.microsoft.com/sharepoint/events"/>
  </ds:schemaRefs>
</ds:datastoreItem>
</file>

<file path=customXml/itemProps4.xml><?xml version="1.0" encoding="utf-8"?>
<ds:datastoreItem xmlns:ds="http://schemas.openxmlformats.org/officeDocument/2006/customXml" ds:itemID="{559D23B4-76A6-4C5C-9CC5-1BA48F65BB92}">
  <ds:schemaRefs>
    <ds:schemaRef ds:uri="http://purl.org/dc/dcmitype/"/>
    <ds:schemaRef ds:uri="http://schemas.microsoft.com/office/infopath/2007/PartnerControls"/>
    <ds:schemaRef ds:uri="http://purl.org/dc/elements/1.1/"/>
    <ds:schemaRef ds:uri="http://schemas.microsoft.com/office/2006/metadata/properties"/>
    <ds:schemaRef ds:uri="c5022530-e0bb-47b1-84a6-9f0880083348"/>
    <ds:schemaRef ds:uri="http://purl.org/dc/terms/"/>
    <ds:schemaRef ds:uri="http://schemas.microsoft.com/office/2006/documentManagement/types"/>
    <ds:schemaRef ds:uri="http://schemas.openxmlformats.org/package/2006/metadata/core-properties"/>
    <ds:schemaRef ds:uri="35cb7c1d-5f72-4ad8-88d6-62a79ab2d97d"/>
    <ds:schemaRef ds:uri="http://www.w3.org/XML/1998/namespace"/>
    <ds:schemaRef ds:uri="9e7834bc-a986-4417-b173-91d7a069e1bd"/>
  </ds:schemaRefs>
</ds:datastoreItem>
</file>

<file path=docProps/app.xml><?xml version="1.0" encoding="utf-8"?>
<Properties xmlns="http://schemas.openxmlformats.org/officeDocument/2006/extended-properties" xmlns:vt="http://schemas.openxmlformats.org/officeDocument/2006/docPropsVTypes">
  <TotalTime>247</TotalTime>
  <Words>3823</Words>
  <Application>Microsoft Office PowerPoint</Application>
  <PresentationFormat>ワイド画面</PresentationFormat>
  <Paragraphs>681</Paragraphs>
  <Slides>53</Slides>
  <Notes>2</Notes>
  <HiddenSlides>0</HiddenSlides>
  <MMClips>0</MMClips>
  <ScaleCrop>false</ScaleCrop>
  <HeadingPairs>
    <vt:vector size="6" baseType="variant">
      <vt:variant>
        <vt:lpstr>使用されているフォント</vt:lpstr>
      </vt:variant>
      <vt:variant>
        <vt:i4>6</vt:i4>
      </vt:variant>
      <vt:variant>
        <vt:lpstr>テーマ</vt:lpstr>
      </vt:variant>
      <vt:variant>
        <vt:i4>2</vt:i4>
      </vt:variant>
      <vt:variant>
        <vt:lpstr>スライド タイトル</vt:lpstr>
      </vt:variant>
      <vt:variant>
        <vt:i4>53</vt:i4>
      </vt:variant>
    </vt:vector>
  </HeadingPairs>
  <TitlesOfParts>
    <vt:vector size="61" baseType="lpstr">
      <vt:lpstr>Meiryo UI</vt:lpstr>
      <vt:lpstr>メイリオ</vt:lpstr>
      <vt:lpstr>游ゴシック</vt:lpstr>
      <vt:lpstr>游ゴシック Light</vt:lpstr>
      <vt:lpstr>Arial</vt:lpstr>
      <vt:lpstr>Segoe UI</vt:lpstr>
      <vt:lpstr>Office テーマ</vt:lpstr>
      <vt:lpstr>Exter_Img_HD_v02_4_jp</vt:lpstr>
      <vt:lpstr>機能門柱FS ご提案ツール</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機能門柱FS ご提案ツール</dc:title>
  <dc:creator>岡本 恭枝(Yasue Okamoto)</dc:creator>
  <cp:lastModifiedBy>佐藤 一樹(Kazuki Satoh)</cp:lastModifiedBy>
  <cp:revision>174</cp:revision>
  <dcterms:created xsi:type="dcterms:W3CDTF">2020-12-13T06:07:57Z</dcterms:created>
  <dcterms:modified xsi:type="dcterms:W3CDTF">2021-02-11T23:15:16Z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0x010100E79ECDE6C33ED0479C1A66B78D025BEB</vt:lpwstr>
  </property>
  <property fmtid="{D5CDD505-2E9C-101B-9397-08002B2CF9AE}" pid="3" name="_dlc_DocIdItemGuid">
    <vt:lpwstr>b77da2bf-a126-41bb-b8c4-b5fb291f412b</vt:lpwstr>
  </property>
</Properties>
</file>